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51100D-FC36-4647-B4A5-F24824505A95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4E3F5B-CFE7-46AE-9426-38F8CFF48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DA1EBE-F071-4550-9F3F-6994FA41485A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B84B6-1AED-4A16-B62D-0E5FDD498E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A1C24-1509-485E-9D62-7EAE41B78DEF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A485EC-AA5B-49D6-BDA6-F9BF057945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FCEAC6-1022-442B-B4CC-B6D7DE5351C3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57E563-3A18-44A6-B92E-B050BE0CC7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550B7-6801-4617-89CC-589A30B299D4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C182F3-451B-435E-ABCD-7B4CFDCBA3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FCBC1-BD9A-4368-B9BF-8450415BB2AC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C30096-E693-4568-A537-5F99CEDC8B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C671B9-907C-4A18-AC61-D40239260642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047151-3FA4-4FFF-AA97-24DD17B48D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61BE38-FA22-4C0E-8C9F-3433007DBD08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30829-B001-4375-9CE6-9CDEB1C2C4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C7B9A5-79C8-4712-A69A-FFE6EEF84C0F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5B945-42E0-4248-AB3F-7AA836AAC3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AADFD-A697-45DB-87A1-53A3A5321302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14A7A6-E679-4A68-B6B6-E4EF9667A5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EB8F0-AD10-47F5-B13A-2DF4B10D7063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219DB-04EB-45A9-8FAD-A756D7C417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3B2DC9A-D10C-441A-A87C-87DFA42A53BC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E9ACB5D-AD2F-49BF-8F0C-E285FA6BDC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Система смазки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36525" y="44450"/>
            <a:ext cx="8899525" cy="6796088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627313" y="163513"/>
            <a:ext cx="4176712" cy="650240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771775" y="115888"/>
            <a:ext cx="3887788" cy="6564312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08175" y="44450"/>
            <a:ext cx="5543550" cy="6675438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08175" y="119063"/>
            <a:ext cx="5616575" cy="6637337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835150" y="95250"/>
            <a:ext cx="5545138" cy="6746875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254000"/>
            <a:ext cx="8763000" cy="612775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84225" y="115888"/>
            <a:ext cx="7532688" cy="6688137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115888"/>
            <a:ext cx="8124825" cy="6727825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84213" y="115888"/>
            <a:ext cx="7632700" cy="6619875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188913"/>
            <a:ext cx="8135938" cy="6526212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2</Words>
  <Application>Microsoft Office PowerPoint</Application>
  <PresentationFormat>Экран (4:3)</PresentationFormat>
  <Paragraphs>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Calibri</vt:lpstr>
      <vt:lpstr>Arial</vt:lpstr>
      <vt:lpstr>Тема Office</vt:lpstr>
      <vt:lpstr>Система смазки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Кривошипно-шатунный механизм</dc:title>
  <dc:creator>Руслан</dc:creator>
  <cp:lastModifiedBy>user</cp:lastModifiedBy>
  <cp:revision>6</cp:revision>
  <dcterms:created xsi:type="dcterms:W3CDTF">2012-09-05T16:00:35Z</dcterms:created>
  <dcterms:modified xsi:type="dcterms:W3CDTF">2020-05-19T15:12:59Z</dcterms:modified>
</cp:coreProperties>
</file>