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78" r:id="rId7"/>
    <p:sldId id="272" r:id="rId8"/>
    <p:sldId id="273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FC50C-BA95-4EEC-AF3C-E5778A32EEA5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DDF12-17EA-416D-B6A6-E615AC699C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FC5C0-0E56-42B8-B7A2-1A52F300C3EE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D5D26-0A2B-48B8-9934-D68DFF384B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CDDC6-824A-4668-B3EB-B6FE7B7F3DFC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7C631-DCCC-4748-A7CF-E298DA9E07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3D2E0-73B6-45B5-8443-CF583D7CF64C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6E403-26C6-4C06-A61D-B7504B0E7E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93655-D2FA-4B11-A31D-922A3848126B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DCF08-DFEE-4FB2-83A0-525AB7447A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491A2-42E4-445F-9AE8-61900536E558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11A5A-5991-4CDE-9EDE-4679988966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6B55A-6881-426E-834A-4B667E2EC77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2C8EE-130A-4A10-AD38-0C9C0D436B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F16B3-486B-4A9E-BE67-EC5A801EDB8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DDE81-CFE5-4F98-947A-4E6BF70B3C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2BB3C-B0F4-4C07-94B6-D02ACBFF6D10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23347-E5F2-47BB-A0E6-83BD6E54B1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674CB-2CFB-4778-8B1D-B3F1201127D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386CA-8F0A-4F00-A565-9E972563A8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DE75E-80F5-4EF4-AF1E-B95523B64774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3904-8484-4761-938F-AE2324DAF3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D1B257E-E9BF-4663-9EE7-63D9BBA6DCD8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F8C24AE-D3A3-443F-A8D6-71DAED04C8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Тормозные системы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6238" y="188913"/>
            <a:ext cx="3763962" cy="644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184150"/>
            <a:ext cx="5832475" cy="641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8" y="476250"/>
            <a:ext cx="8772525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3375"/>
            <a:ext cx="9144000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063" y="549275"/>
            <a:ext cx="890587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" y="765175"/>
            <a:ext cx="913447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0" y="0"/>
            <a:ext cx="8826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</Words>
  <Application>Microsoft Office PowerPoint</Application>
  <PresentationFormat>Экран (4:3)</PresentationFormat>
  <Paragraphs>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Тормозные системы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Кривошипно-шатунный механизм</dc:title>
  <dc:creator>Руслан</dc:creator>
  <cp:lastModifiedBy>user</cp:lastModifiedBy>
  <cp:revision>20</cp:revision>
  <dcterms:created xsi:type="dcterms:W3CDTF">2012-09-05T16:00:35Z</dcterms:created>
  <dcterms:modified xsi:type="dcterms:W3CDTF">2020-05-19T15:15:25Z</dcterms:modified>
</cp:coreProperties>
</file>