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37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7FCEF3-C966-466E-BB56-F533F516487C}" type="datetimeFigureOut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AD26F7-50C4-49A2-AD6F-01EC7CD5D71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F51C6A-A670-4154-9233-11766C7A50C8}" type="datetimeFigureOut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476ABE-4580-4592-9149-89ED54370E0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13CF42-18B7-4D3C-B5E1-EF40B0400C93}" type="datetimeFigureOut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FA82DD-CCD8-499E-9162-E9EB49C8775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C872CA-E093-4EF9-A4DA-420647470912}" type="datetimeFigureOut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D6A7A7-7AFF-4778-9BA1-AA52520E9DD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F9751F-E2BA-443E-B368-05CBE2EF84C4}" type="datetimeFigureOut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C6F9A1-B53C-48F5-9D32-65E458AB451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B0C0FB-7852-4C4F-9004-693F61DCC493}" type="datetimeFigureOut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5425AB-985E-4338-8235-12A4BB9AC55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330600-96B2-494E-9F35-073593DBD0DA}" type="datetimeFigureOut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9501A2-86C0-4701-AC1D-D04FFF9C773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1EE63C-F677-4AF8-B119-56F9548A54C7}" type="datetimeFigureOut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347E62-C29E-4643-9970-EC202BEFD4F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76AA69-85FD-4908-A9C0-91382817B54E}" type="datetimeFigureOut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C44F55-3163-4285-8C96-206B1682B99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586E93-2A2E-4908-8C72-5495FFA8D20A}" type="datetimeFigureOut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CA7B2A-3CE1-46F8-BED3-C099DC0DBA9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D95FBA-1890-4E28-9743-2C844FD75DBC}" type="datetimeFigureOut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EAA83F-5C10-4C5D-B54B-7AA277AAEBA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938D1D84-D4AC-4D94-A455-6D29F418BA50}" type="datetimeFigureOut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2D91F87-B2F9-4364-8813-229ACAC2201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mtClean="0"/>
              <a:t>Система питания.</a:t>
            </a:r>
            <a:br>
              <a:rPr lang="ru-RU" smtClean="0"/>
            </a:br>
            <a:r>
              <a:rPr lang="ru-RU" smtClean="0"/>
              <a:t>ТНВД.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Объект 2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331913" y="115888"/>
            <a:ext cx="6624637" cy="6675437"/>
          </a:xfr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3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051050" y="65088"/>
            <a:ext cx="5257800" cy="6762750"/>
          </a:xfr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7" name="Объект 2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30175" y="620713"/>
            <a:ext cx="8905875" cy="5545137"/>
          </a:xfr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1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57150" y="1052513"/>
            <a:ext cx="8978900" cy="4730750"/>
          </a:xfr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5" name="Объект 2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835150" y="120650"/>
            <a:ext cx="5616575" cy="6634163"/>
          </a:xfr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49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539750" y="115888"/>
            <a:ext cx="7993063" cy="6599237"/>
          </a:xfr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3563938" y="11113"/>
            <a:ext cx="2376487" cy="6691312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Объект 2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468313" y="188913"/>
            <a:ext cx="8207375" cy="6443662"/>
          </a:xfr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468313" y="333375"/>
            <a:ext cx="8351837" cy="6259513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Объект 2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331913" y="1628775"/>
            <a:ext cx="6378575" cy="3371850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07950" y="492125"/>
            <a:ext cx="8928100" cy="5673725"/>
          </a:xfr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Объект 2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835150" y="130175"/>
            <a:ext cx="5473700" cy="6597650"/>
          </a:xfr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Объект 5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042988" y="117475"/>
            <a:ext cx="6985000" cy="6605588"/>
          </a:xfr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Объект 2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611188" y="115888"/>
            <a:ext cx="7993062" cy="6548437"/>
          </a:xfr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67</TotalTime>
  <Words>3</Words>
  <Application>Microsoft Office PowerPoint</Application>
  <PresentationFormat>Экран (4:3)</PresentationFormat>
  <Paragraphs>1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Шаблон оформления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8" baseType="lpstr">
      <vt:lpstr>Calibri</vt:lpstr>
      <vt:lpstr>Arial</vt:lpstr>
      <vt:lpstr>Тема Office</vt:lpstr>
      <vt:lpstr>Система питания. ТНВД.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Кривошипно-шатунный механизм</dc:title>
  <dc:creator>Руслан</dc:creator>
  <cp:lastModifiedBy>user</cp:lastModifiedBy>
  <cp:revision>12</cp:revision>
  <dcterms:created xsi:type="dcterms:W3CDTF">2012-09-05T16:00:35Z</dcterms:created>
  <dcterms:modified xsi:type="dcterms:W3CDTF">2020-05-19T15:13:54Z</dcterms:modified>
</cp:coreProperties>
</file>