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8" r:id="rId7"/>
    <p:sldId id="272" r:id="rId8"/>
    <p:sldId id="273" r:id="rId9"/>
    <p:sldId id="274" r:id="rId10"/>
    <p:sldId id="275" r:id="rId11"/>
    <p:sldId id="276" r:id="rId12"/>
    <p:sldId id="27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BD942-BB0B-4332-A48D-3B981DA82BE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4FCDB-5C13-40C2-80C9-1444D3BA17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F4BE6-7EE0-4FB4-AFF2-54B5F677EE4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4A4B9-9B23-4C09-8E14-001C32EA49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8F6E2-B91E-4380-8F5B-48A941539D9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68F4E-FBF6-425F-8895-AB65C45DB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3EAA3-2FD3-4067-B8F3-C95C969E1DB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96BC7-8E35-43C5-BF57-838972DE27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7E085-8F87-4798-8E42-0D88BEBAADD6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ECCDE-3391-4FF1-BA70-D78F31B352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E16D0-E5A3-4CEE-A107-59850A68CFC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5C008-C455-4178-9CD0-4F182283B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15D37-8F13-432B-8225-82356606A42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3569F-0566-47C4-B1E6-216CF2F042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64B1D-007C-4709-8CF9-562218F6E52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43310-8BD3-4C74-8235-7BBE7DB74F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3EE2F-EC54-4F4D-BA36-5D1DE1A6DA44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1885C-557F-4B83-AF20-46D860FD55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2CCD5-1194-42E1-AEFA-1283D8D502F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3191F-5D87-4019-99A4-56EB79EF78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5C33B-5DFA-42CE-B830-AE78F7BD05B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9EA7C-5757-421A-BC3A-DE85617455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19A96D-B091-460B-96AA-B788BE16FBA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7D2DA6-036A-4E8B-82DB-2598B29E8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Ведущие мосты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88" y="260350"/>
            <a:ext cx="9009062" cy="628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96838"/>
            <a:ext cx="5761038" cy="666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15888"/>
            <a:ext cx="6048375" cy="668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77800"/>
            <a:ext cx="7848600" cy="656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620713"/>
            <a:ext cx="8805862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36525"/>
            <a:ext cx="6697662" cy="660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41288"/>
            <a:ext cx="6913562" cy="657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46050"/>
            <a:ext cx="4608512" cy="656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28588"/>
            <a:ext cx="5976938" cy="668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11125"/>
            <a:ext cx="6337300" cy="663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87313"/>
            <a:ext cx="6048375" cy="668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</Words>
  <Application>Microsoft Office PowerPoint</Application>
  <PresentationFormat>Экран (4:3)</PresentationFormat>
  <Paragraphs>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Ведущие мосты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17</cp:revision>
  <dcterms:created xsi:type="dcterms:W3CDTF">2012-09-05T16:00:35Z</dcterms:created>
  <dcterms:modified xsi:type="dcterms:W3CDTF">2020-05-19T15:15:13Z</dcterms:modified>
</cp:coreProperties>
</file>