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A1382A8-60E9-4D0C-BC32-5C24E7F1FA7B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61BD6F-8B56-4449-8713-09744E5B15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DE600-20D2-4BD3-AC4F-463DE8DDFFCB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EF7A0-770B-4A05-BAAE-B8EA5F3AE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7C4F8-FCE4-4B68-A160-55AB2B4432C0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18161-FBB8-47DE-A89B-852B9F96E8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8525C-FC9F-43A8-AB99-A029316562D4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7B995-7476-4AD2-B6C3-1BC126C397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65C1ECD-98E4-42A0-A905-056DC2E09A21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EE491F1-0D23-43BA-9B25-F03CD56FE1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4554E-9FF1-424F-9F70-71256FFE45B9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FA6BF-3090-4EB0-9176-89432C79BC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0CADE2F-ED98-4CCC-AFCB-1DE79A240B6C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21350F2-7C18-4886-BE36-BFCB8E540C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6F51D-FE35-400E-8065-A5FE4658E56B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6E090-7821-49E1-8975-D50D4BBF6E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C4449A7-3EDA-49B5-B7E4-13D42CF4C8E2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B669FD-7987-43F4-BBF8-60C1EAF289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855306F-1651-4348-8436-F1C86F35043E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A24DBD5-EB52-4865-A242-7C9AAD35F3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17D079C-DE30-424A-AE2D-9170A566041C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EA99D19-2EE9-4871-9F70-4CFF0D1421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E0BBFA4-5233-4D98-AFD5-492F6D08CC25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27492836-3FAE-409C-AE5A-3C4C19D95F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6" r:id="rId5"/>
    <p:sldLayoutId id="2147483681" r:id="rId6"/>
    <p:sldLayoutId id="2147483687" r:id="rId7"/>
    <p:sldLayoutId id="2147483688" r:id="rId8"/>
    <p:sldLayoutId id="2147483689" r:id="rId9"/>
    <p:sldLayoutId id="2147483680" r:id="rId10"/>
    <p:sldLayoutId id="214748367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bg1"/>
                </a:solidFill>
                <a:effectLst/>
                <a:latin typeface="+mn-lt"/>
              </a:rPr>
              <a:t>Презентация на тему: </a:t>
            </a:r>
            <a:br>
              <a:rPr lang="ru-RU" sz="4000" dirty="0" smtClean="0">
                <a:solidFill>
                  <a:schemeClr val="bg1"/>
                </a:solidFill>
                <a:effectLst/>
                <a:latin typeface="+mn-lt"/>
              </a:rPr>
            </a:br>
            <a:r>
              <a:rPr lang="ru-RU" sz="4000" dirty="0" smtClean="0">
                <a:solidFill>
                  <a:schemeClr val="bg1"/>
                </a:solidFill>
                <a:effectLst/>
                <a:latin typeface="+mn-lt"/>
              </a:rPr>
              <a:t>Стрижка волос и укладка волос с помощью бигуди.</a:t>
            </a:r>
            <a:endParaRPr lang="ru-RU" sz="4000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1925" y="981075"/>
            <a:ext cx="7407275" cy="216058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Презентация на тему: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Стрижка волос и укладка волос с помощью бигуди.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7338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Технологический процесс выполнения укладки </a:t>
            </a:r>
            <a:b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волос  на бигуди</a:t>
            </a:r>
            <a:endParaRPr lang="ru-RU" sz="35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Рисунок 5" descr="hj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73238"/>
            <a:ext cx="9144000" cy="47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3" descr="gj,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9145588" cy="449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 укладки</a:t>
            </a:r>
          </a:p>
        </p:txBody>
      </p:sp>
      <p:pic>
        <p:nvPicPr>
          <p:cNvPr id="4" name="Содержимое 3" descr="WP_20161220_12_32_05_Pr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388" y="1125538"/>
            <a:ext cx="3025775" cy="467995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WP_20161220_12_31_31_Pro - копи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575" y="1593850"/>
            <a:ext cx="3024188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WP_20161220_12_32_14_Pr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763" y="2060575"/>
            <a:ext cx="2916237" cy="4608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Заключение.</a:t>
            </a:r>
            <a:endParaRPr lang="ru-RU" sz="400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Поставленные цели и задачи выполнены. 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Подробно рассмотрены виды технологических процессов  с учетом модных тенденций. 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результатам выполненной работы, можно сделать следующий вывод.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Технология, материалы, инструменты и оборудование для стрижки и  укладки волос выбраны верно.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Укладка волос с помощью накрутки на бигуди играет важную роль в современном парикмахерском искусстве. Используя ее, можно полностью изменить облик женщины.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913" y="188913"/>
            <a:ext cx="7488237" cy="5761037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Font typeface="Wingdings 2" pitchFamily="18" charset="2"/>
              <a:buNone/>
            </a:pPr>
            <a:r>
              <a:rPr lang="ru-RU" sz="4800" smtClean="0">
                <a:latin typeface="Times New Roman" pitchFamily="18" charset="0"/>
                <a:cs typeface="Times New Roman" pitchFamily="18" charset="0"/>
              </a:rPr>
              <a:t>Цели работы: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Целью работы является выполнение стрижки волос и укладка на бигуди , которая идеально подходит на длинные волосы.</a:t>
            </a:r>
          </a:p>
          <a:p>
            <a:pPr algn="ctr">
              <a:lnSpc>
                <a:spcPct val="80000"/>
              </a:lnSpc>
              <a:buFont typeface="Wingdings 2" pitchFamily="18" charset="2"/>
              <a:buNone/>
            </a:pPr>
            <a:endParaRPr lang="ru-RU" sz="270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 typeface="Wingdings 2" pitchFamily="18" charset="2"/>
              <a:buNone/>
            </a:pP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Для достижения цели необходимо обозначить несколько задач:</a:t>
            </a:r>
          </a:p>
          <a:p>
            <a:pPr>
              <a:lnSpc>
                <a:spcPct val="80000"/>
              </a:lnSpc>
            </a:pP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Анализ внешности модели</a:t>
            </a:r>
          </a:p>
          <a:p>
            <a:pPr>
              <a:lnSpc>
                <a:spcPct val="80000"/>
              </a:lnSpc>
            </a:pP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диагностика волос и кожи головы</a:t>
            </a:r>
          </a:p>
          <a:p>
            <a:pPr>
              <a:lnSpc>
                <a:spcPct val="80000"/>
              </a:lnSpc>
            </a:pP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разработать технологический процесса по выполнению стрижки</a:t>
            </a:r>
          </a:p>
          <a:p>
            <a:pPr>
              <a:lnSpc>
                <a:spcPct val="80000"/>
              </a:lnSpc>
            </a:pP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качественно выполнить стрижку и укладку волос с соблюдением безопасности.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8509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Описание образа модели.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5362" name="Прямоугольник 3"/>
          <p:cNvSpPr>
            <a:spLocks noChangeArrowheads="1"/>
          </p:cNvSpPr>
          <p:nvPr/>
        </p:nvSpPr>
        <p:spPr bwMode="auto">
          <a:xfrm>
            <a:off x="971550" y="1341438"/>
            <a:ext cx="410527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Форма лица – квадратная.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Структура волос – густые.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Тип волос – смешанные.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Длина волос- длинные.</a:t>
            </a:r>
          </a:p>
        </p:txBody>
      </p:sp>
      <p:pic>
        <p:nvPicPr>
          <p:cNvPr id="15363" name="Рисунок 6" descr="WP_20161217_10_32_26_Pr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196975"/>
            <a:ext cx="2665413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8" descr="WP_20161217_10_32_17_Pr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2884488"/>
            <a:ext cx="2303462" cy="397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9" descr="WP_20161217_10_32_54_Pro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2884488"/>
            <a:ext cx="2232025" cy="397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200183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2">
                    <a:satMod val="13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СОВРЕМЕННОЕ НАПРАВЛЕНИЕ МОДЫ.</a:t>
            </a:r>
            <a:br>
              <a:rPr lang="ru-RU" sz="4400" dirty="0" smtClean="0">
                <a:solidFill>
                  <a:schemeClr val="tx2">
                    <a:satMod val="13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2">
                  <a:satMod val="13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Прямоугольник 3"/>
          <p:cNvSpPr>
            <a:spLocks noChangeArrowheads="1"/>
          </p:cNvSpPr>
          <p:nvPr/>
        </p:nvSpPr>
        <p:spPr bwMode="auto">
          <a:xfrm>
            <a:off x="1042988" y="1773238"/>
            <a:ext cx="34575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tabLst>
                <a:tab pos="933450" algn="l"/>
              </a:tabLst>
            </a:pPr>
            <a:r>
              <a:rPr lang="ru-RU" sz="2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Модные стрижки  «Каскад»</a:t>
            </a:r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6387" name="Прямоугольник 4"/>
          <p:cNvSpPr>
            <a:spLocks noChangeArrowheads="1"/>
          </p:cNvSpPr>
          <p:nvPr/>
        </p:nvSpPr>
        <p:spPr bwMode="auto">
          <a:xfrm>
            <a:off x="4500563" y="1773238"/>
            <a:ext cx="4248150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Каскадная стрижка очень популярна в последнее время. К тому же в этом году стрижка каскад в моде.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А в укладке такая стрижка смотрится особенно хорошо. На таких волосах отлично смотрятся локоны.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 Легко можно делать прически на каждый день своими руками. </a:t>
            </a:r>
          </a:p>
        </p:txBody>
      </p:sp>
      <p:pic>
        <p:nvPicPr>
          <p:cNvPr id="6" name="Рисунок 5" descr="ea745009d1c97a3097b449da858b9396.jpeg"/>
          <p:cNvPicPr/>
          <p:nvPr/>
        </p:nvPicPr>
        <p:blipFill>
          <a:blip r:embed="rId2"/>
          <a:stretch>
            <a:fillRect/>
          </a:stretch>
        </p:blipFill>
        <p:spPr>
          <a:xfrm>
            <a:off x="250825" y="2708275"/>
            <a:ext cx="3771900" cy="37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888" y="274638"/>
            <a:ext cx="3097212" cy="1066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100" dirty="0" smtClean="0">
                <a:solidFill>
                  <a:schemeClr val="tx2">
                    <a:satMod val="13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Модная стрижка «Каре» </a:t>
            </a:r>
            <a:r>
              <a:rPr lang="ru-RU" sz="4400" dirty="0" smtClean="0">
                <a:solidFill>
                  <a:schemeClr val="tx2">
                    <a:satMod val="130000"/>
                  </a:schemeClr>
                </a:solidFill>
                <a:latin typeface="Bookman Old Style" pitchFamily="18" charset="0"/>
              </a:rPr>
              <a:t/>
            </a:r>
            <a:br>
              <a:rPr lang="ru-RU" sz="4400" dirty="0" smtClean="0">
                <a:solidFill>
                  <a:schemeClr val="tx2">
                    <a:satMod val="130000"/>
                  </a:schemeClr>
                </a:solidFill>
                <a:latin typeface="Bookman Old Style" pitchFamily="18" charset="0"/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Рисунок 3" descr="Modnye_zhenskie_strizhki_2017-141-330x3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88" y="981075"/>
            <a:ext cx="3889375" cy="3887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724525" y="692150"/>
            <a:ext cx="3168650" cy="1373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Модные креативные стрижки.</a:t>
            </a: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ugosalon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5580063" y="2060575"/>
            <a:ext cx="3024187" cy="4105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Инструменты и приспособления:</a:t>
            </a:r>
            <a:endParaRPr lang="ru-RU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Рисунок 3" descr="32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268413"/>
            <a:ext cx="302418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4"/>
          <p:cNvSpPr>
            <a:spLocks noChangeArrowheads="1"/>
          </p:cNvSpPr>
          <p:nvPr/>
        </p:nvSpPr>
        <p:spPr bwMode="auto">
          <a:xfrm>
            <a:off x="1042988" y="4005263"/>
            <a:ext cx="28082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Воротники 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Фартук 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Пеньюар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Полотенца  </a:t>
            </a:r>
          </a:p>
        </p:txBody>
      </p:sp>
      <p:pic>
        <p:nvPicPr>
          <p:cNvPr id="18436" name="Рисунок 5" descr="Магазин_Инструменты_и_материалы_для_парикмахеров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3429000"/>
            <a:ext cx="3168650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6" descr="253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1196975"/>
            <a:ext cx="32258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Прямоугольник 7"/>
          <p:cNvSpPr>
            <a:spLocks noChangeArrowheads="1"/>
          </p:cNvSpPr>
          <p:nvPr/>
        </p:nvSpPr>
        <p:spPr bwMode="auto">
          <a:xfrm>
            <a:off x="6516688" y="3860800"/>
            <a:ext cx="2627312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Расчески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Ножницы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Фен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Зажимы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Пульверизатор  </a:t>
            </a:r>
          </a:p>
        </p:txBody>
      </p:sp>
      <p:sp>
        <p:nvSpPr>
          <p:cNvPr id="18439" name="Прямоугольник 9"/>
          <p:cNvSpPr>
            <a:spLocks noChangeArrowheads="1"/>
          </p:cNvSpPr>
          <p:nvPr/>
        </p:nvSpPr>
        <p:spPr bwMode="auto">
          <a:xfrm>
            <a:off x="4057650" y="2492375"/>
            <a:ext cx="1377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Бигуди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/>
            </a:r>
            <a:b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</a:br>
            <a: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Технологический процесс выполнения стрижки.</a:t>
            </a:r>
            <a:endParaRPr lang="ru-RU" sz="39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Рисунок 3" descr="новый коллаж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916113"/>
            <a:ext cx="77406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3" descr="h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5175"/>
            <a:ext cx="9144000" cy="533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 стрижки:</a:t>
            </a:r>
            <a: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/>
            </a:r>
            <a:b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</a:br>
            <a:endParaRPr lang="ru-RU" sz="39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" name="Рисунок 5" descr="WP_20161220_10_29_31_P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836613"/>
            <a:ext cx="3057525" cy="5445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WP_20161220_10_29_39_Pr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663" y="836613"/>
            <a:ext cx="3074987" cy="5472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46</TotalTime>
  <Words>221</Words>
  <Application>Microsoft Office PowerPoint</Application>
  <PresentationFormat>Экран (4:3)</PresentationFormat>
  <Paragraphs>42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13</vt:i4>
      </vt:variant>
    </vt:vector>
  </HeadingPairs>
  <TitlesOfParts>
    <vt:vector size="28" baseType="lpstr">
      <vt:lpstr>Corbel</vt:lpstr>
      <vt:lpstr>Arial</vt:lpstr>
      <vt:lpstr>Wingdings 2</vt:lpstr>
      <vt:lpstr>Verdana</vt:lpstr>
      <vt:lpstr>Calibri</vt:lpstr>
      <vt:lpstr>Gill Sans MT</vt:lpstr>
      <vt:lpstr>Times New Roman</vt:lpstr>
      <vt:lpstr>Bookman Old Style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Презентация на тему:  Стрижка волос и укладка волос с помощью бигуди.</vt:lpstr>
      <vt:lpstr>Слайд 2</vt:lpstr>
      <vt:lpstr>Описание образа модели.</vt:lpstr>
      <vt:lpstr>СОВРЕМЕННОЕ НАПРАВЛЕНИЕ МОДЫ. </vt:lpstr>
      <vt:lpstr>Модная стрижка «Каре»  </vt:lpstr>
      <vt:lpstr>Инструменты и приспособления:</vt:lpstr>
      <vt:lpstr> Технологический процесс выполнения стрижки.</vt:lpstr>
      <vt:lpstr>Слайд 8</vt:lpstr>
      <vt:lpstr>Результат стрижки: </vt:lpstr>
      <vt:lpstr>Технологический процесс выполнения укладки  волос  на бигуди</vt:lpstr>
      <vt:lpstr>Слайд 11</vt:lpstr>
      <vt:lpstr>Результат укладки</vt:lpstr>
      <vt:lpstr>Заключение.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 Стрижка волос и укладка волос с помощью бигуди.</dc:title>
  <dc:creator>Admin</dc:creator>
  <cp:lastModifiedBy>user</cp:lastModifiedBy>
  <cp:revision>6</cp:revision>
  <dcterms:created xsi:type="dcterms:W3CDTF">2017-01-26T17:03:04Z</dcterms:created>
  <dcterms:modified xsi:type="dcterms:W3CDTF">2020-05-13T18:48:41Z</dcterms:modified>
</cp:coreProperties>
</file>