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8" r:id="rId5"/>
    <p:sldId id="257" r:id="rId6"/>
    <p:sldId id="259" r:id="rId7"/>
    <p:sldId id="261" r:id="rId8"/>
    <p:sldId id="297" r:id="rId9"/>
    <p:sldId id="300" r:id="rId10"/>
    <p:sldId id="264" r:id="rId11"/>
    <p:sldId id="332" r:id="rId12"/>
    <p:sldId id="273" r:id="rId13"/>
    <p:sldId id="333" r:id="rId14"/>
    <p:sldId id="267" r:id="rId15"/>
    <p:sldId id="270" r:id="rId16"/>
    <p:sldId id="266" r:id="rId17"/>
  </p:sldIdLst>
  <p:sldSz cx="9144000" cy="5143500"/>
  <p:notesSz cx="6858000" cy="9144000"/>
  <p:embeddedFontLst>
    <p:embeddedFont>
      <p:font typeface="Jockey One" panose="02000506000000020004"/>
      <p:regular r:id="rId21"/>
    </p:embeddedFont>
    <p:embeddedFont>
      <p:font typeface="Hind Vadodara Light" panose="02000000000000000000"/>
      <p:regular r:id="rId22"/>
    </p:embeddedFont>
    <p:embeddedFont>
      <p:font typeface="Hind Vadodara Medium" panose="02000000000000000000"/>
      <p:regular r:id="rId23"/>
      <p:bold r:id="rId24"/>
    </p:embeddedFont>
    <p:embeddedFont>
      <p:font typeface="Hind Vadodara" panose="02000000000000000000"/>
      <p:regular r:id="rId25"/>
      <p:bold r:id="rId26"/>
    </p:embeddedFont>
    <p:embeddedFont>
      <p:font typeface="Century Gothic" panose="020B0502020202020204" charset="0"/>
      <p:regular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505F2C04-C923-438B-8C0F-E0CD2BADF298}">
      <wppc:fontMiss xmlns:wppc="http://www.wps.cn/officeDocument/PresentationCustomData" type="true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ECB4"/>
    <a:srgbClr val="C9403B"/>
    <a:srgbClr val="F3E5C0"/>
    <a:srgbClr val="5C1D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5F57A2C-6F09-46B4-9A02-3277DAC34422}" styleName="Table_0">
    <a:wholeTbl>
      <a:tcTxStyle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619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7" Type="http://schemas.openxmlformats.org/officeDocument/2006/relationships/font" Target="fonts/font7.fntdata"/><Relationship Id="rId26" Type="http://schemas.openxmlformats.org/officeDocument/2006/relationships/font" Target="fonts/font6.fntdata"/><Relationship Id="rId25" Type="http://schemas.openxmlformats.org/officeDocument/2006/relationships/font" Target="fonts/font5.fntdata"/><Relationship Id="rId24" Type="http://schemas.openxmlformats.org/officeDocument/2006/relationships/font" Target="fonts/font4.fntdata"/><Relationship Id="rId23" Type="http://schemas.openxmlformats.org/officeDocument/2006/relationships/font" Target="fonts/font3.fntdata"/><Relationship Id="rId22" Type="http://schemas.openxmlformats.org/officeDocument/2006/relationships/font" Target="fonts/font2.fntdata"/><Relationship Id="rId21" Type="http://schemas.openxmlformats.org/officeDocument/2006/relationships/font" Target="fonts/font1.fntdata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:notes"/>
          <p:cNvSpPr/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p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57c365f9a0_1_26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57c365f9a0_1_26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57b68ffdf2_2_845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57b68ffdf2_2_84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41c6f77c9c_7_105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41c6f77c9c_7_10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41c0e4a743_1_4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41c0e4a743_1_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57b68ffdf2_2_875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57b68ffdf2_2_87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41c0e4a743_1_136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41c0e4a743_1_136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57c365f9a0_1_141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7" name="Google Shape;497;g57c365f9a0_1_14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5a15755a3a_5_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5a15755a3a_5_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41b0fa81c4_0_15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41b0fa81c4_0_1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Relationship Id="rId3" Type="http://schemas.openxmlformats.org/officeDocument/2006/relationships/hyperlink" Target="http://bit.ly/2Tynxth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 OPENING">
  <p:cSld name="TITLE_2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subTitle" idx="1"/>
          </p:nvPr>
        </p:nvSpPr>
        <p:spPr>
          <a:xfrm>
            <a:off x="2914602" y="2467315"/>
            <a:ext cx="28104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type="ctrTitle"/>
          </p:nvPr>
        </p:nvSpPr>
        <p:spPr>
          <a:xfrm>
            <a:off x="2880680" y="587656"/>
            <a:ext cx="64044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Jockey One" panose="02000506000000020004"/>
              <a:buNone/>
              <a:defRPr sz="6000">
                <a:solidFill>
                  <a:schemeClr val="dk1"/>
                </a:solidFill>
                <a:latin typeface="Jockey One" panose="02000506000000020004"/>
                <a:ea typeface="Jockey One" panose="02000506000000020004"/>
                <a:cs typeface="Jockey One" panose="02000506000000020004"/>
                <a:sym typeface="Jockey One" panose="02000506000000020004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swald Regular"/>
              <a:buNone/>
              <a:defRPr sz="6000">
                <a:solidFill>
                  <a:schemeClr val="dk1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swald Regular"/>
              <a:buNone/>
              <a:defRPr sz="6000">
                <a:solidFill>
                  <a:schemeClr val="dk1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swald Regular"/>
              <a:buNone/>
              <a:defRPr sz="6000">
                <a:solidFill>
                  <a:schemeClr val="dk1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swald Regular"/>
              <a:buNone/>
              <a:defRPr sz="6000">
                <a:solidFill>
                  <a:schemeClr val="dk1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swald Regular"/>
              <a:buNone/>
              <a:defRPr sz="6000">
                <a:solidFill>
                  <a:schemeClr val="dk1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swald Regular"/>
              <a:buNone/>
              <a:defRPr sz="6000">
                <a:solidFill>
                  <a:schemeClr val="dk1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swald Regular"/>
              <a:buNone/>
              <a:defRPr sz="6000">
                <a:solidFill>
                  <a:schemeClr val="dk1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swald Regular"/>
              <a:buNone/>
              <a:defRPr sz="6000">
                <a:solidFill>
                  <a:schemeClr val="dk1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9pPr>
          </a:lstStyle>
          <a:p/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cover dir="d"/>
      </p:transition>
    </mc:Choice>
    <mc:Fallback>
      <p:transition>
        <p:cover dir="d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">
  <p:cSld name="TITLE_1_1_1_1_1_1_2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1"/>
          <p:cNvSpPr txBox="1"/>
          <p:nvPr>
            <p:ph type="title"/>
          </p:nvPr>
        </p:nvSpPr>
        <p:spPr>
          <a:xfrm rot="-5400000">
            <a:off x="-2016425" y="2267175"/>
            <a:ext cx="5150100" cy="6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/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cover dir="d"/>
      </p:transition>
    </mc:Choice>
    <mc:Fallback>
      <p:transition>
        <p:cover dir="d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WESOME WORDS">
  <p:cSld name="CUSTOM_2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2"/>
          <p:cNvSpPr txBox="1"/>
          <p:nvPr>
            <p:ph type="ctrTitle"/>
          </p:nvPr>
        </p:nvSpPr>
        <p:spPr>
          <a:xfrm>
            <a:off x="2433025" y="682650"/>
            <a:ext cx="42780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cover dir="d"/>
      </p:transition>
    </mc:Choice>
    <mc:Fallback>
      <p:transition>
        <p:cover dir="d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">
  <p:cSld name="TITLE_1_1_1_1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3"/>
          <p:cNvSpPr txBox="1"/>
          <p:nvPr>
            <p:ph type="ctrTitle"/>
          </p:nvPr>
        </p:nvSpPr>
        <p:spPr>
          <a:xfrm>
            <a:off x="609681" y="4225587"/>
            <a:ext cx="28059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77" name="Google Shape;77;p13"/>
          <p:cNvSpPr txBox="1"/>
          <p:nvPr>
            <p:ph type="subTitle" idx="1"/>
          </p:nvPr>
        </p:nvSpPr>
        <p:spPr>
          <a:xfrm>
            <a:off x="609681" y="3104875"/>
            <a:ext cx="19596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8" name="Google Shape;78;p13"/>
          <p:cNvSpPr txBox="1"/>
          <p:nvPr>
            <p:ph type="ctrTitle" idx="2"/>
          </p:nvPr>
        </p:nvSpPr>
        <p:spPr>
          <a:xfrm>
            <a:off x="5906670" y="359063"/>
            <a:ext cx="2626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79" name="Google Shape;79;p13"/>
          <p:cNvSpPr txBox="1"/>
          <p:nvPr>
            <p:ph type="subTitle" idx="3"/>
          </p:nvPr>
        </p:nvSpPr>
        <p:spPr>
          <a:xfrm>
            <a:off x="6573870" y="958638"/>
            <a:ext cx="19596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cover dir="d"/>
      </p:transition>
    </mc:Choice>
    <mc:Fallback>
      <p:transition>
        <p:cover dir="d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">
  <p:cSld name="CUSTOM_3_1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4"/>
          <p:cNvSpPr txBox="1"/>
          <p:nvPr>
            <p:ph type="ctrTitle"/>
          </p:nvPr>
        </p:nvSpPr>
        <p:spPr>
          <a:xfrm>
            <a:off x="3657050" y="3446126"/>
            <a:ext cx="18282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2" name="Google Shape;82;p14"/>
          <p:cNvSpPr txBox="1"/>
          <p:nvPr>
            <p:ph type="title" idx="2" hasCustomPrompt="1"/>
          </p:nvPr>
        </p:nvSpPr>
        <p:spPr>
          <a:xfrm>
            <a:off x="4009550" y="2695838"/>
            <a:ext cx="1123200" cy="900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6000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83" name="Google Shape;83;p14"/>
          <p:cNvSpPr txBox="1"/>
          <p:nvPr>
            <p:ph type="subTitle" idx="1"/>
          </p:nvPr>
        </p:nvSpPr>
        <p:spPr>
          <a:xfrm>
            <a:off x="3435650" y="3909500"/>
            <a:ext cx="22710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1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cover dir="d"/>
      </p:transition>
    </mc:Choice>
    <mc:Fallback>
      <p:transition>
        <p:cover dir="d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 + DESIGN 1">
  <p:cSld name="TITLE_1_1_1_1_1_1_2_1_1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5"/>
          <p:cNvSpPr txBox="1"/>
          <p:nvPr>
            <p:ph type="subTitle" idx="1"/>
          </p:nvPr>
        </p:nvSpPr>
        <p:spPr>
          <a:xfrm>
            <a:off x="2637600" y="708175"/>
            <a:ext cx="3336600" cy="53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6" name="Google Shape;86;p15"/>
          <p:cNvSpPr txBox="1"/>
          <p:nvPr>
            <p:ph type="title"/>
          </p:nvPr>
        </p:nvSpPr>
        <p:spPr>
          <a:xfrm rot="-5400000">
            <a:off x="-2016425" y="2267175"/>
            <a:ext cx="5150100" cy="6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/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cover dir="d"/>
      </p:transition>
    </mc:Choice>
    <mc:Fallback>
      <p:transition>
        <p:cover dir="d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">
  <p:cSld name="TITLE_1_1_1_1_2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6"/>
          <p:cNvSpPr txBox="1"/>
          <p:nvPr>
            <p:ph type="subTitle" idx="1"/>
          </p:nvPr>
        </p:nvSpPr>
        <p:spPr>
          <a:xfrm flipH="1">
            <a:off x="2052025" y="782563"/>
            <a:ext cx="1983300" cy="63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9" name="Google Shape;89;p16"/>
          <p:cNvSpPr txBox="1"/>
          <p:nvPr>
            <p:ph type="title"/>
          </p:nvPr>
        </p:nvSpPr>
        <p:spPr>
          <a:xfrm rot="-5400000">
            <a:off x="-2016425" y="2267175"/>
            <a:ext cx="5150100" cy="6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/>
        </p:txBody>
      </p:sp>
      <p:sp>
        <p:nvSpPr>
          <p:cNvPr id="90" name="Google Shape;90;p16"/>
          <p:cNvSpPr txBox="1"/>
          <p:nvPr>
            <p:ph type="subTitle" idx="2"/>
          </p:nvPr>
        </p:nvSpPr>
        <p:spPr>
          <a:xfrm flipH="1">
            <a:off x="5691825" y="782563"/>
            <a:ext cx="1983300" cy="63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1" name="Google Shape;91;p16"/>
          <p:cNvSpPr txBox="1"/>
          <p:nvPr>
            <p:ph type="subTitle" idx="3"/>
          </p:nvPr>
        </p:nvSpPr>
        <p:spPr>
          <a:xfrm flipH="1">
            <a:off x="2052025" y="3190063"/>
            <a:ext cx="1983300" cy="63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1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cover dir="d"/>
      </p:transition>
    </mc:Choice>
    <mc:Fallback>
      <p:transition>
        <p:cover dir="d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 2">
  <p:cSld name="TITLE_1_1_1_1_1_1_1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/>
          <p:nvPr>
            <p:ph type="ctrTitle"/>
          </p:nvPr>
        </p:nvSpPr>
        <p:spPr>
          <a:xfrm>
            <a:off x="5124601" y="1664025"/>
            <a:ext cx="2783400" cy="39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000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4" name="Google Shape;94;p17"/>
          <p:cNvSpPr txBox="1"/>
          <p:nvPr>
            <p:ph type="subTitle" idx="1"/>
          </p:nvPr>
        </p:nvSpPr>
        <p:spPr>
          <a:xfrm>
            <a:off x="5234401" y="2057625"/>
            <a:ext cx="2673600" cy="107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5" name="Google Shape;95;p17"/>
          <p:cNvSpPr txBox="1"/>
          <p:nvPr/>
        </p:nvSpPr>
        <p:spPr>
          <a:xfrm>
            <a:off x="4453201" y="3654216"/>
            <a:ext cx="3454800" cy="17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accent1"/>
                </a:solidFill>
                <a:latin typeface="Hind Vadodara Light" panose="02000000000000000000"/>
                <a:ea typeface="Hind Vadodara Light" panose="02000000000000000000"/>
                <a:cs typeface="Hind Vadodara Light" panose="02000000000000000000"/>
                <a:sym typeface="Hind Vadodara Light" panose="02000000000000000000"/>
              </a:rPr>
              <a:t>CREDITS: This presentation template was created by </a:t>
            </a:r>
            <a:r>
              <a:rPr lang="en-GB" sz="1000">
                <a:solidFill>
                  <a:schemeClr val="accent1"/>
                </a:solidFill>
                <a:uFill>
                  <a:noFill/>
                </a:uFill>
                <a:latin typeface="Hind Vadodara Medium" panose="02000000000000000000"/>
                <a:ea typeface="Hind Vadodara Medium" panose="02000000000000000000"/>
                <a:cs typeface="Hind Vadodara Medium" panose="02000000000000000000"/>
                <a:sym typeface="Hind Vadodara Medium" panose="02000000000000000000"/>
                <a:hlinkClick r:id="rId3"/>
              </a:rPr>
              <a:t>Slidesgo</a:t>
            </a:r>
            <a:r>
              <a:rPr lang="en-GB" sz="1000">
                <a:solidFill>
                  <a:schemeClr val="accent1"/>
                </a:solidFill>
                <a:latin typeface="Hind Vadodara Light" panose="02000000000000000000"/>
                <a:ea typeface="Hind Vadodara Light" panose="02000000000000000000"/>
                <a:cs typeface="Hind Vadodara Light" panose="02000000000000000000"/>
                <a:sym typeface="Hind Vadodara Light" panose="02000000000000000000"/>
              </a:rPr>
              <a:t>, including icons by </a:t>
            </a:r>
            <a:r>
              <a:rPr lang="en-GB" sz="1000">
                <a:solidFill>
                  <a:schemeClr val="accent1"/>
                </a:solidFill>
                <a:uFill>
                  <a:noFill/>
                </a:uFill>
                <a:latin typeface="Hind Vadodara Medium" panose="02000000000000000000"/>
                <a:ea typeface="Hind Vadodara Medium" panose="02000000000000000000"/>
                <a:cs typeface="Hind Vadodara Medium" panose="02000000000000000000"/>
                <a:sym typeface="Hind Vadodara Medium" panose="02000000000000000000"/>
                <a:hlinkClick r:id="rId4"/>
              </a:rPr>
              <a:t>Flaticon</a:t>
            </a:r>
            <a:r>
              <a:rPr lang="en-GB" sz="1000">
                <a:solidFill>
                  <a:schemeClr val="accent1"/>
                </a:solidFill>
                <a:latin typeface="Hind Vadodara Light" panose="02000000000000000000"/>
                <a:ea typeface="Hind Vadodara Light" panose="02000000000000000000"/>
                <a:cs typeface="Hind Vadodara Light" panose="02000000000000000000"/>
                <a:sym typeface="Hind Vadodara Light" panose="02000000000000000000"/>
              </a:rPr>
              <a:t>, and infographics &amp; images by </a:t>
            </a:r>
            <a:r>
              <a:rPr lang="en-GB" sz="1000">
                <a:solidFill>
                  <a:schemeClr val="accent1"/>
                </a:solidFill>
                <a:uFill>
                  <a:noFill/>
                </a:uFill>
                <a:latin typeface="Hind Vadodara Medium" panose="02000000000000000000"/>
                <a:ea typeface="Hind Vadodara Medium" panose="02000000000000000000"/>
                <a:cs typeface="Hind Vadodara Medium" panose="02000000000000000000"/>
                <a:sym typeface="Hind Vadodara Medium" panose="02000000000000000000"/>
                <a:hlinkClick r:id="rId5"/>
              </a:rPr>
              <a:t>Freepik</a:t>
            </a:r>
            <a:r>
              <a:rPr lang="en-GB" sz="1000">
                <a:solidFill>
                  <a:schemeClr val="accent1"/>
                </a:solidFill>
                <a:latin typeface="Hind Vadodara Light" panose="02000000000000000000"/>
                <a:ea typeface="Hind Vadodara Light" panose="02000000000000000000"/>
                <a:cs typeface="Hind Vadodara Light" panose="02000000000000000000"/>
                <a:sym typeface="Hind Vadodara Light" panose="02000000000000000000"/>
              </a:rPr>
              <a:t>. </a:t>
            </a:r>
            <a:endParaRPr sz="1000">
              <a:solidFill>
                <a:schemeClr val="accent1"/>
              </a:solidFill>
              <a:latin typeface="Hind Vadodara Light" panose="02000000000000000000"/>
              <a:ea typeface="Hind Vadodara Light" panose="02000000000000000000"/>
              <a:cs typeface="Hind Vadodara Light" panose="02000000000000000000"/>
              <a:sym typeface="Hind Vadodara Light" panose="02000000000000000000"/>
            </a:endParaRPr>
          </a:p>
          <a:p>
            <a:pPr marL="0" lvl="0" indent="0" algn="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chemeClr val="accent1"/>
                </a:solidFill>
                <a:latin typeface="Hind Vadodara" panose="02000000000000000000"/>
                <a:ea typeface="Hind Vadodara" panose="02000000000000000000"/>
                <a:cs typeface="Hind Vadodara" panose="02000000000000000000"/>
                <a:sym typeface="Hind Vadodara" panose="02000000000000000000"/>
              </a:rPr>
              <a:t>Please keep this slide for attribution.</a:t>
            </a:r>
            <a:endParaRPr sz="900" b="1">
              <a:solidFill>
                <a:schemeClr val="accent1"/>
              </a:solidFill>
              <a:latin typeface="Hind Vadodara" panose="02000000000000000000"/>
              <a:ea typeface="Hind Vadodara" panose="02000000000000000000"/>
              <a:cs typeface="Hind Vadodara" panose="02000000000000000000"/>
              <a:sym typeface="Hind Vadodara" panose="02000000000000000000"/>
            </a:endParaRPr>
          </a:p>
          <a:p>
            <a:pPr marL="0" lvl="0" indent="0" algn="r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  <a:latin typeface="Hind Vadodara Light" panose="02000000000000000000"/>
              <a:ea typeface="Hind Vadodara Light" panose="02000000000000000000"/>
              <a:cs typeface="Hind Vadodara Light" panose="02000000000000000000"/>
              <a:sym typeface="Hind Vadodara Light" panose="02000000000000000000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  <a:latin typeface="Hind Vadodara Light" panose="02000000000000000000"/>
              <a:ea typeface="Hind Vadodara Light" panose="02000000000000000000"/>
              <a:cs typeface="Hind Vadodara Light" panose="02000000000000000000"/>
              <a:sym typeface="Hind Vadodara Light" panose="0200000000000000000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cover dir="d"/>
      </p:transition>
    </mc:Choice>
    <mc:Fallback>
      <p:transition>
        <p:cover dir="d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">
  <p:cSld name="TITLE_1_1_1_1_1_1_1_1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"/>
          <p:cNvSpPr txBox="1"/>
          <p:nvPr>
            <p:ph type="body" idx="1"/>
          </p:nvPr>
        </p:nvSpPr>
        <p:spPr>
          <a:xfrm>
            <a:off x="2084400" y="1202725"/>
            <a:ext cx="5317500" cy="31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98" name="Google Shape;98;p18"/>
          <p:cNvSpPr txBox="1"/>
          <p:nvPr>
            <p:ph type="title"/>
          </p:nvPr>
        </p:nvSpPr>
        <p:spPr>
          <a:xfrm rot="-5400000">
            <a:off x="-2016425" y="2267175"/>
            <a:ext cx="5150100" cy="6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3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3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3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3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3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3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3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3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/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cover dir="d"/>
      </p:transition>
    </mc:Choice>
    <mc:Fallback>
      <p:transition>
        <p:cover dir="d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5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cover dir="d"/>
      </p:transition>
    </mc:Choice>
    <mc:Fallback>
      <p:transition>
        <p:cover dir="d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>
  <p:cSld name="CUSTOM_6">
    <p:bg>
      <p:bgPr>
        <a:noFill/>
        <a:effectLst/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cover dir="d"/>
      </p:transition>
    </mc:Choice>
    <mc:Fallback>
      <p:transition>
        <p:cover dir="d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1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ctrTitle"/>
          </p:nvPr>
        </p:nvSpPr>
        <p:spPr>
          <a:xfrm>
            <a:off x="3280643" y="822405"/>
            <a:ext cx="18282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3" name="Google Shape;13;p3"/>
          <p:cNvSpPr txBox="1"/>
          <p:nvPr>
            <p:ph type="title" idx="2" hasCustomPrompt="1"/>
          </p:nvPr>
        </p:nvSpPr>
        <p:spPr>
          <a:xfrm>
            <a:off x="2079894" y="779388"/>
            <a:ext cx="1123200" cy="900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/>
          <p:nvPr>
            <p:ph type="ctrTitle" idx="3"/>
          </p:nvPr>
        </p:nvSpPr>
        <p:spPr>
          <a:xfrm>
            <a:off x="3850922" y="1730580"/>
            <a:ext cx="3565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5" name="Google Shape;15;p3"/>
          <p:cNvSpPr txBox="1"/>
          <p:nvPr>
            <p:ph type="title" idx="4" hasCustomPrompt="1"/>
          </p:nvPr>
        </p:nvSpPr>
        <p:spPr>
          <a:xfrm>
            <a:off x="2640827" y="1673996"/>
            <a:ext cx="1123200" cy="900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 txBox="1"/>
          <p:nvPr>
            <p:ph type="ctrTitle" idx="5"/>
          </p:nvPr>
        </p:nvSpPr>
        <p:spPr>
          <a:xfrm>
            <a:off x="4351279" y="2581531"/>
            <a:ext cx="18282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type="title" idx="6" hasCustomPrompt="1"/>
          </p:nvPr>
        </p:nvSpPr>
        <p:spPr>
          <a:xfrm>
            <a:off x="3125560" y="2555313"/>
            <a:ext cx="1123200" cy="900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8" name="Google Shape;18;p3"/>
          <p:cNvSpPr txBox="1"/>
          <p:nvPr>
            <p:ph type="ctrTitle" idx="7"/>
          </p:nvPr>
        </p:nvSpPr>
        <p:spPr>
          <a:xfrm>
            <a:off x="4897903" y="3484239"/>
            <a:ext cx="3427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" name="Google Shape;19;p3"/>
          <p:cNvSpPr txBox="1"/>
          <p:nvPr>
            <p:ph type="title" idx="8" hasCustomPrompt="1"/>
          </p:nvPr>
        </p:nvSpPr>
        <p:spPr>
          <a:xfrm>
            <a:off x="3686494" y="3423340"/>
            <a:ext cx="1123200" cy="900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0" name="Google Shape;20;p3"/>
          <p:cNvSpPr txBox="1"/>
          <p:nvPr>
            <p:ph type="ctrTitle" idx="9"/>
          </p:nvPr>
        </p:nvSpPr>
        <p:spPr>
          <a:xfrm>
            <a:off x="601931" y="4267871"/>
            <a:ext cx="27741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45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1" name="Google Shape;21;p3"/>
          <p:cNvSpPr txBox="1"/>
          <p:nvPr>
            <p:ph type="subTitle" idx="1"/>
          </p:nvPr>
        </p:nvSpPr>
        <p:spPr>
          <a:xfrm>
            <a:off x="3292825" y="1221276"/>
            <a:ext cx="28104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type="subTitle" idx="13"/>
          </p:nvPr>
        </p:nvSpPr>
        <p:spPr>
          <a:xfrm>
            <a:off x="3850922" y="2098177"/>
            <a:ext cx="28104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3" name="Google Shape;23;p3"/>
          <p:cNvSpPr txBox="1"/>
          <p:nvPr>
            <p:ph type="subTitle" idx="14"/>
          </p:nvPr>
        </p:nvSpPr>
        <p:spPr>
          <a:xfrm>
            <a:off x="4351279" y="2981757"/>
            <a:ext cx="28104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4" name="Google Shape;24;p3"/>
          <p:cNvSpPr txBox="1"/>
          <p:nvPr>
            <p:ph type="subTitle" idx="15"/>
          </p:nvPr>
        </p:nvSpPr>
        <p:spPr>
          <a:xfrm>
            <a:off x="4897903" y="3855281"/>
            <a:ext cx="28104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0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cover dir="d"/>
      </p:transition>
    </mc:Choice>
    <mc:Fallback>
      <p:transition>
        <p:cover dir="d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1">
  <p:cSld name="TITLE_1_1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/>
          <p:nvPr>
            <p:ph type="subTitle" idx="1"/>
          </p:nvPr>
        </p:nvSpPr>
        <p:spPr>
          <a:xfrm flipH="1">
            <a:off x="2412438" y="2449550"/>
            <a:ext cx="4319100" cy="13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7" name="Google Shape;27;p4"/>
          <p:cNvSpPr txBox="1"/>
          <p:nvPr>
            <p:ph type="title"/>
          </p:nvPr>
        </p:nvSpPr>
        <p:spPr>
          <a:xfrm>
            <a:off x="2363413" y="1732574"/>
            <a:ext cx="4470600" cy="5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/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cover dir="d"/>
      </p:transition>
    </mc:Choice>
    <mc:Fallback>
      <p:transition>
        <p:cover dir="d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_1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ctrTitle"/>
          </p:nvPr>
        </p:nvSpPr>
        <p:spPr>
          <a:xfrm>
            <a:off x="1713076" y="1751425"/>
            <a:ext cx="2875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30" name="Google Shape;30;p5"/>
          <p:cNvSpPr txBox="1"/>
          <p:nvPr>
            <p:ph type="subTitle" idx="1"/>
          </p:nvPr>
        </p:nvSpPr>
        <p:spPr>
          <a:xfrm>
            <a:off x="687150" y="1532875"/>
            <a:ext cx="41121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/>
            </a:lvl9pPr>
          </a:lstStyle>
          <a:p/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cover dir="d"/>
      </p:transition>
    </mc:Choice>
    <mc:Fallback>
      <p:transition>
        <p:cover dir="d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">
  <p:cSld name="TITLE_1_1_1_2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ctrTitle"/>
          </p:nvPr>
        </p:nvSpPr>
        <p:spPr>
          <a:xfrm>
            <a:off x="5185650" y="1846522"/>
            <a:ext cx="26601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6"/>
          <p:cNvSpPr txBox="1"/>
          <p:nvPr>
            <p:ph type="subTitle" idx="1"/>
          </p:nvPr>
        </p:nvSpPr>
        <p:spPr>
          <a:xfrm>
            <a:off x="3982673" y="2539125"/>
            <a:ext cx="3862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cover dir="d"/>
      </p:transition>
    </mc:Choice>
    <mc:Fallback>
      <p:transition>
        <p:cover dir="d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">
  <p:cSld name="TITLE_1_1_1_2_1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 txBox="1"/>
          <p:nvPr>
            <p:ph type="ctrTitle"/>
          </p:nvPr>
        </p:nvSpPr>
        <p:spPr>
          <a:xfrm>
            <a:off x="6111202" y="536016"/>
            <a:ext cx="13962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6" name="Google Shape;36;p7"/>
          <p:cNvSpPr txBox="1"/>
          <p:nvPr>
            <p:ph type="subTitle" idx="1"/>
          </p:nvPr>
        </p:nvSpPr>
        <p:spPr>
          <a:xfrm>
            <a:off x="5712652" y="972853"/>
            <a:ext cx="21933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7" name="Google Shape;37;p7"/>
          <p:cNvSpPr txBox="1"/>
          <p:nvPr>
            <p:ph type="subTitle" idx="2"/>
          </p:nvPr>
        </p:nvSpPr>
        <p:spPr>
          <a:xfrm>
            <a:off x="2321191" y="3818131"/>
            <a:ext cx="21933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8" name="Google Shape;38;p7"/>
          <p:cNvSpPr txBox="1"/>
          <p:nvPr>
            <p:ph type="ctrTitle" idx="3"/>
          </p:nvPr>
        </p:nvSpPr>
        <p:spPr>
          <a:xfrm>
            <a:off x="2719741" y="3381294"/>
            <a:ext cx="13962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9" name="Google Shape;39;p7"/>
          <p:cNvSpPr txBox="1"/>
          <p:nvPr>
            <p:ph type="title" idx="4"/>
          </p:nvPr>
        </p:nvSpPr>
        <p:spPr>
          <a:xfrm rot="-5400000">
            <a:off x="-2016425" y="2267175"/>
            <a:ext cx="5150100" cy="6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/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cover dir="d"/>
      </p:transition>
    </mc:Choice>
    <mc:Fallback>
      <p:transition>
        <p:cover dir="d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X COLUMNS">
  <p:cSld name="CUSTOM_1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/>
          <p:nvPr>
            <p:ph type="ctrTitle"/>
          </p:nvPr>
        </p:nvSpPr>
        <p:spPr>
          <a:xfrm>
            <a:off x="1244725" y="1480497"/>
            <a:ext cx="2445600" cy="4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2" name="Google Shape;42;p8"/>
          <p:cNvSpPr txBox="1"/>
          <p:nvPr>
            <p:ph type="subTitle" idx="1"/>
          </p:nvPr>
        </p:nvSpPr>
        <p:spPr>
          <a:xfrm>
            <a:off x="1487723" y="1764442"/>
            <a:ext cx="19596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0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3" name="Google Shape;43;p8"/>
          <p:cNvSpPr txBox="1"/>
          <p:nvPr>
            <p:ph type="ctrTitle" idx="2"/>
          </p:nvPr>
        </p:nvSpPr>
        <p:spPr>
          <a:xfrm>
            <a:off x="3639605" y="1480497"/>
            <a:ext cx="2626800" cy="4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4" name="Google Shape;44;p8"/>
          <p:cNvSpPr txBox="1"/>
          <p:nvPr>
            <p:ph type="subTitle" idx="3"/>
          </p:nvPr>
        </p:nvSpPr>
        <p:spPr>
          <a:xfrm>
            <a:off x="3973198" y="1764442"/>
            <a:ext cx="19596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0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5" name="Google Shape;45;p8"/>
          <p:cNvSpPr txBox="1"/>
          <p:nvPr>
            <p:ph type="ctrTitle" idx="4"/>
          </p:nvPr>
        </p:nvSpPr>
        <p:spPr>
          <a:xfrm>
            <a:off x="6080446" y="1480497"/>
            <a:ext cx="2626800" cy="4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6" name="Google Shape;46;p8"/>
          <p:cNvSpPr txBox="1"/>
          <p:nvPr>
            <p:ph type="subTitle" idx="5"/>
          </p:nvPr>
        </p:nvSpPr>
        <p:spPr>
          <a:xfrm>
            <a:off x="6414036" y="1764442"/>
            <a:ext cx="19596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0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7" name="Google Shape;47;p8"/>
          <p:cNvSpPr txBox="1"/>
          <p:nvPr>
            <p:ph type="ctrTitle" idx="6"/>
          </p:nvPr>
        </p:nvSpPr>
        <p:spPr>
          <a:xfrm>
            <a:off x="1244725" y="3419972"/>
            <a:ext cx="2445600" cy="4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8" name="Google Shape;48;p8"/>
          <p:cNvSpPr txBox="1"/>
          <p:nvPr>
            <p:ph type="subTitle" idx="7"/>
          </p:nvPr>
        </p:nvSpPr>
        <p:spPr>
          <a:xfrm>
            <a:off x="1487723" y="3703917"/>
            <a:ext cx="19596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0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9" name="Google Shape;49;p8"/>
          <p:cNvSpPr txBox="1"/>
          <p:nvPr>
            <p:ph type="ctrTitle" idx="8"/>
          </p:nvPr>
        </p:nvSpPr>
        <p:spPr>
          <a:xfrm>
            <a:off x="3639605" y="3419972"/>
            <a:ext cx="2626800" cy="4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0" name="Google Shape;50;p8"/>
          <p:cNvSpPr txBox="1"/>
          <p:nvPr>
            <p:ph type="subTitle" idx="9"/>
          </p:nvPr>
        </p:nvSpPr>
        <p:spPr>
          <a:xfrm>
            <a:off x="3973198" y="3703917"/>
            <a:ext cx="19596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0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51" name="Google Shape;51;p8"/>
          <p:cNvSpPr txBox="1"/>
          <p:nvPr>
            <p:ph type="ctrTitle" idx="13"/>
          </p:nvPr>
        </p:nvSpPr>
        <p:spPr>
          <a:xfrm>
            <a:off x="6080446" y="3419972"/>
            <a:ext cx="2626800" cy="4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2" name="Google Shape;52;p8"/>
          <p:cNvSpPr txBox="1"/>
          <p:nvPr>
            <p:ph type="subTitle" idx="14"/>
          </p:nvPr>
        </p:nvSpPr>
        <p:spPr>
          <a:xfrm>
            <a:off x="6414036" y="3703917"/>
            <a:ext cx="19596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0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53" name="Google Shape;53;p8"/>
          <p:cNvSpPr txBox="1"/>
          <p:nvPr>
            <p:ph type="title" idx="15"/>
          </p:nvPr>
        </p:nvSpPr>
        <p:spPr>
          <a:xfrm rot="-5400000">
            <a:off x="-2016425" y="2267175"/>
            <a:ext cx="5150100" cy="6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/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cover dir="d"/>
      </p:transition>
    </mc:Choice>
    <mc:Fallback>
      <p:transition>
        <p:cover dir="d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+ TEXT ">
  <p:cSld name="TITLE_1_1_1_1_1_2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subTitle" idx="1"/>
          </p:nvPr>
        </p:nvSpPr>
        <p:spPr>
          <a:xfrm>
            <a:off x="-177087" y="1019668"/>
            <a:ext cx="4365900" cy="29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56" name="Google Shape;56;p9"/>
          <p:cNvSpPr txBox="1"/>
          <p:nvPr>
            <p:ph type="subTitle" idx="2"/>
          </p:nvPr>
        </p:nvSpPr>
        <p:spPr>
          <a:xfrm>
            <a:off x="2811450" y="2023993"/>
            <a:ext cx="2290500" cy="29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57" name="Google Shape;57;p9"/>
          <p:cNvSpPr txBox="1"/>
          <p:nvPr>
            <p:ph type="subTitle" idx="3"/>
          </p:nvPr>
        </p:nvSpPr>
        <p:spPr>
          <a:xfrm>
            <a:off x="3724588" y="3198960"/>
            <a:ext cx="4365900" cy="29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58" name="Google Shape;58;p9"/>
          <p:cNvSpPr txBox="1"/>
          <p:nvPr>
            <p:ph type="title" hasCustomPrompt="1"/>
          </p:nvPr>
        </p:nvSpPr>
        <p:spPr>
          <a:xfrm>
            <a:off x="2474350" y="1189350"/>
            <a:ext cx="3265200" cy="96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59" name="Google Shape;59;p9"/>
          <p:cNvSpPr txBox="1"/>
          <p:nvPr>
            <p:ph type="title" idx="4" hasCustomPrompt="1"/>
          </p:nvPr>
        </p:nvSpPr>
        <p:spPr>
          <a:xfrm>
            <a:off x="4274925" y="2327125"/>
            <a:ext cx="3265200" cy="96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60" name="Google Shape;60;p9"/>
          <p:cNvSpPr txBox="1"/>
          <p:nvPr>
            <p:ph type="title" idx="5" hasCustomPrompt="1"/>
          </p:nvPr>
        </p:nvSpPr>
        <p:spPr>
          <a:xfrm>
            <a:off x="601850" y="180600"/>
            <a:ext cx="3265200" cy="96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cover dir="d"/>
      </p:transition>
    </mc:Choice>
    <mc:Fallback>
      <p:transition>
        <p:cover dir="d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LUMNS">
  <p:cSld name="TITLE_1_1_1_2_1_1_1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ctrTitle"/>
          </p:nvPr>
        </p:nvSpPr>
        <p:spPr>
          <a:xfrm>
            <a:off x="2344425" y="835793"/>
            <a:ext cx="16236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63" name="Google Shape;63;p10"/>
          <p:cNvSpPr txBox="1"/>
          <p:nvPr>
            <p:ph type="subTitle" idx="1"/>
          </p:nvPr>
        </p:nvSpPr>
        <p:spPr>
          <a:xfrm>
            <a:off x="2433469" y="1365500"/>
            <a:ext cx="14457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0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64" name="Google Shape;64;p10"/>
          <p:cNvSpPr txBox="1"/>
          <p:nvPr>
            <p:ph type="ctrTitle" idx="2"/>
          </p:nvPr>
        </p:nvSpPr>
        <p:spPr>
          <a:xfrm>
            <a:off x="2328700" y="2767275"/>
            <a:ext cx="16554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65" name="Google Shape;65;p10"/>
          <p:cNvSpPr txBox="1"/>
          <p:nvPr>
            <p:ph type="subTitle" idx="3"/>
          </p:nvPr>
        </p:nvSpPr>
        <p:spPr>
          <a:xfrm>
            <a:off x="2433469" y="3312188"/>
            <a:ext cx="14457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6" name="Google Shape;66;p10"/>
          <p:cNvSpPr txBox="1"/>
          <p:nvPr>
            <p:ph type="ctrTitle" idx="4"/>
          </p:nvPr>
        </p:nvSpPr>
        <p:spPr>
          <a:xfrm>
            <a:off x="6290249" y="844350"/>
            <a:ext cx="16554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67" name="Google Shape;67;p10"/>
          <p:cNvSpPr txBox="1"/>
          <p:nvPr>
            <p:ph type="subTitle" idx="5"/>
          </p:nvPr>
        </p:nvSpPr>
        <p:spPr>
          <a:xfrm>
            <a:off x="6306131" y="1365500"/>
            <a:ext cx="16236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0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68" name="Google Shape;68;p10"/>
          <p:cNvSpPr txBox="1"/>
          <p:nvPr>
            <p:ph type="ctrTitle" idx="6"/>
          </p:nvPr>
        </p:nvSpPr>
        <p:spPr>
          <a:xfrm>
            <a:off x="6306130" y="2767263"/>
            <a:ext cx="16236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69" name="Google Shape;69;p10"/>
          <p:cNvSpPr txBox="1"/>
          <p:nvPr>
            <p:ph type="subTitle" idx="7"/>
          </p:nvPr>
        </p:nvSpPr>
        <p:spPr>
          <a:xfrm>
            <a:off x="6306131" y="3312188"/>
            <a:ext cx="16236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0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0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70" name="Google Shape;70;p10"/>
          <p:cNvSpPr txBox="1"/>
          <p:nvPr>
            <p:ph type="title" idx="8"/>
          </p:nvPr>
        </p:nvSpPr>
        <p:spPr>
          <a:xfrm rot="-5400000">
            <a:off x="-2016425" y="2267175"/>
            <a:ext cx="5150100" cy="6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/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cover dir="d"/>
      </p:transition>
    </mc:Choice>
    <mc:Fallback>
      <p:transition>
        <p:cover dir="d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0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Jockey One" panose="02000506000000020004"/>
              <a:buNone/>
              <a:defRPr sz="2800">
                <a:latin typeface="Jockey One" panose="02000506000000020004"/>
                <a:ea typeface="Jockey One" panose="02000506000000020004"/>
                <a:cs typeface="Jockey One" panose="02000506000000020004"/>
                <a:sym typeface="Jockey One" panose="020005060000000200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Jockey One" panose="02000506000000020004"/>
              <a:buNone/>
              <a:defRPr sz="2800">
                <a:latin typeface="Jockey One" panose="02000506000000020004"/>
                <a:ea typeface="Jockey One" panose="02000506000000020004"/>
                <a:cs typeface="Jockey One" panose="02000506000000020004"/>
                <a:sym typeface="Jockey One" panose="02000506000000020004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Jockey One" panose="02000506000000020004"/>
              <a:buNone/>
              <a:defRPr sz="2800">
                <a:latin typeface="Jockey One" panose="02000506000000020004"/>
                <a:ea typeface="Jockey One" panose="02000506000000020004"/>
                <a:cs typeface="Jockey One" panose="02000506000000020004"/>
                <a:sym typeface="Jockey One" panose="02000506000000020004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Jockey One" panose="02000506000000020004"/>
              <a:buNone/>
              <a:defRPr sz="2800">
                <a:latin typeface="Jockey One" panose="02000506000000020004"/>
                <a:ea typeface="Jockey One" panose="02000506000000020004"/>
                <a:cs typeface="Jockey One" panose="02000506000000020004"/>
                <a:sym typeface="Jockey One" panose="02000506000000020004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Jockey One" panose="02000506000000020004"/>
              <a:buNone/>
              <a:defRPr sz="2800">
                <a:latin typeface="Jockey One" panose="02000506000000020004"/>
                <a:ea typeface="Jockey One" panose="02000506000000020004"/>
                <a:cs typeface="Jockey One" panose="02000506000000020004"/>
                <a:sym typeface="Jockey One" panose="02000506000000020004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Jockey One" panose="02000506000000020004"/>
              <a:buNone/>
              <a:defRPr sz="2800">
                <a:latin typeface="Jockey One" panose="02000506000000020004"/>
                <a:ea typeface="Jockey One" panose="02000506000000020004"/>
                <a:cs typeface="Jockey One" panose="02000506000000020004"/>
                <a:sym typeface="Jockey One" panose="02000506000000020004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Jockey One" panose="02000506000000020004"/>
              <a:buNone/>
              <a:defRPr sz="2800">
                <a:latin typeface="Jockey One" panose="02000506000000020004"/>
                <a:ea typeface="Jockey One" panose="02000506000000020004"/>
                <a:cs typeface="Jockey One" panose="02000506000000020004"/>
                <a:sym typeface="Jockey One" panose="02000506000000020004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Jockey One" panose="02000506000000020004"/>
              <a:buNone/>
              <a:defRPr sz="2800">
                <a:latin typeface="Jockey One" panose="02000506000000020004"/>
                <a:ea typeface="Jockey One" panose="02000506000000020004"/>
                <a:cs typeface="Jockey One" panose="02000506000000020004"/>
                <a:sym typeface="Jockey One" panose="02000506000000020004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Jockey One" panose="02000506000000020004"/>
              <a:buNone/>
              <a:defRPr sz="2800">
                <a:latin typeface="Jockey One" panose="02000506000000020004"/>
                <a:ea typeface="Jockey One" panose="02000506000000020004"/>
                <a:cs typeface="Jockey One" panose="02000506000000020004"/>
                <a:sym typeface="Jockey One" panose="02000506000000020004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Hind Vadodara Light" panose="02000000000000000000"/>
              <a:buChar char="●"/>
              <a:defRPr sz="1200">
                <a:latin typeface="Hind Vadodara Light" panose="02000000000000000000"/>
                <a:ea typeface="Hind Vadodara Light" panose="02000000000000000000"/>
                <a:cs typeface="Hind Vadodara Light" panose="02000000000000000000"/>
                <a:sym typeface="Hind Vadodara Light" panose="02000000000000000000"/>
              </a:defRPr>
            </a:lvl1pPr>
            <a:lvl2pPr marL="914400" lvl="1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Hind Vadodara Light" panose="02000000000000000000"/>
              <a:buChar char="○"/>
              <a:defRPr sz="1200">
                <a:latin typeface="Hind Vadodara Light" panose="02000000000000000000"/>
                <a:ea typeface="Hind Vadodara Light" panose="02000000000000000000"/>
                <a:cs typeface="Hind Vadodara Light" panose="02000000000000000000"/>
                <a:sym typeface="Hind Vadodara Light" panose="02000000000000000000"/>
              </a:defRPr>
            </a:lvl2pPr>
            <a:lvl3pPr marL="1371600" lvl="2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Hind Vadodara Light" panose="02000000000000000000"/>
              <a:buChar char="■"/>
              <a:defRPr sz="1200">
                <a:latin typeface="Hind Vadodara Light" panose="02000000000000000000"/>
                <a:ea typeface="Hind Vadodara Light" panose="02000000000000000000"/>
                <a:cs typeface="Hind Vadodara Light" panose="02000000000000000000"/>
                <a:sym typeface="Hind Vadodara Light" panose="02000000000000000000"/>
              </a:defRPr>
            </a:lvl3pPr>
            <a:lvl4pPr marL="1828800" lvl="3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Hind Vadodara Light" panose="02000000000000000000"/>
              <a:buChar char="●"/>
              <a:defRPr sz="1200">
                <a:latin typeface="Hind Vadodara Light" panose="02000000000000000000"/>
                <a:ea typeface="Hind Vadodara Light" panose="02000000000000000000"/>
                <a:cs typeface="Hind Vadodara Light" panose="02000000000000000000"/>
                <a:sym typeface="Hind Vadodara Light" panose="02000000000000000000"/>
              </a:defRPr>
            </a:lvl4pPr>
            <a:lvl5pPr marL="2286000" lvl="4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Hind Vadodara Light" panose="02000000000000000000"/>
              <a:buChar char="○"/>
              <a:defRPr sz="1200">
                <a:latin typeface="Hind Vadodara Light" panose="02000000000000000000"/>
                <a:ea typeface="Hind Vadodara Light" panose="02000000000000000000"/>
                <a:cs typeface="Hind Vadodara Light" panose="02000000000000000000"/>
                <a:sym typeface="Hind Vadodara Light" panose="02000000000000000000"/>
              </a:defRPr>
            </a:lvl5pPr>
            <a:lvl6pPr marL="2743200" lvl="5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Hind Vadodara Light" panose="02000000000000000000"/>
              <a:buChar char="■"/>
              <a:defRPr sz="1200">
                <a:latin typeface="Hind Vadodara Light" panose="02000000000000000000"/>
                <a:ea typeface="Hind Vadodara Light" panose="02000000000000000000"/>
                <a:cs typeface="Hind Vadodara Light" panose="02000000000000000000"/>
                <a:sym typeface="Hind Vadodara Light" panose="02000000000000000000"/>
              </a:defRPr>
            </a:lvl6pPr>
            <a:lvl7pPr marL="3200400" lvl="6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Hind Vadodara Light" panose="02000000000000000000"/>
              <a:buChar char="●"/>
              <a:defRPr sz="1200">
                <a:latin typeface="Hind Vadodara Light" panose="02000000000000000000"/>
                <a:ea typeface="Hind Vadodara Light" panose="02000000000000000000"/>
                <a:cs typeface="Hind Vadodara Light" panose="02000000000000000000"/>
                <a:sym typeface="Hind Vadodara Light" panose="02000000000000000000"/>
              </a:defRPr>
            </a:lvl7pPr>
            <a:lvl8pPr marL="3657600" lvl="7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Hind Vadodara Light" panose="02000000000000000000"/>
              <a:buChar char="○"/>
              <a:defRPr sz="1200">
                <a:latin typeface="Hind Vadodara Light" panose="02000000000000000000"/>
                <a:ea typeface="Hind Vadodara Light" panose="02000000000000000000"/>
                <a:cs typeface="Hind Vadodara Light" panose="02000000000000000000"/>
                <a:sym typeface="Hind Vadodara Light" panose="02000000000000000000"/>
              </a:defRPr>
            </a:lvl8pPr>
            <a:lvl9pPr marL="4114800" lvl="8" indent="-30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Font typeface="Hind Vadodara Light" panose="02000000000000000000"/>
              <a:buChar char="■"/>
              <a:defRPr sz="1200">
                <a:latin typeface="Hind Vadodara Light" panose="02000000000000000000"/>
                <a:ea typeface="Hind Vadodara Light" panose="02000000000000000000"/>
                <a:cs typeface="Hind Vadodara Light" panose="02000000000000000000"/>
                <a:sym typeface="Hind Vadodara Light" panose="02000000000000000000"/>
              </a:defRPr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mc:AlternateContent xmlns:mc="http://schemas.openxmlformats.org/markup-compatibility/2006">
    <mc:Choice xmlns:p14="http://schemas.microsoft.com/office/powerpoint/2010/main" Requires="p14">
      <p:transition p14:dur="500">
        <p:cover dir="d"/>
      </p:transition>
    </mc:Choice>
    <mc:Fallback>
      <p:transition>
        <p:cover dir="d"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18.xml"/><Relationship Id="rId4" Type="http://schemas.openxmlformats.org/officeDocument/2006/relationships/image" Target="../media/image12.jpeg"/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270" y="-33020"/>
            <a:ext cx="1141095" cy="51657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110" name="Google Shape;110;p23"/>
          <p:cNvSpPr txBox="1"/>
          <p:nvPr>
            <p:ph type="subTitle" idx="1"/>
          </p:nvPr>
        </p:nvSpPr>
        <p:spPr>
          <a:xfrm>
            <a:off x="3105785" y="2390775"/>
            <a:ext cx="2932430" cy="5778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</a:pPr>
            <a:r>
              <a:rPr lang="ru-RU" altLang="en-GB">
                <a:latin typeface="Century Gothic" panose="020B0502020202020204" charset="0"/>
                <a:cs typeface="Century Gothic" panose="020B0502020202020204" charset="0"/>
              </a:rPr>
              <a:t>Выполнила куратор 51 т группы</a:t>
            </a:r>
            <a:endParaRPr lang="ru-RU" altLang="en-GB">
              <a:latin typeface="Century Gothic" panose="020B0502020202020204" charset="0"/>
              <a:cs typeface="Century Gothic" panose="020B0502020202020204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</a:pPr>
            <a:r>
              <a:rPr lang="ru-RU" altLang="en-GB">
                <a:latin typeface="Century Gothic" panose="020B0502020202020204" charset="0"/>
                <a:cs typeface="Century Gothic" panose="020B0502020202020204" charset="0"/>
              </a:rPr>
              <a:t>Сафонова Елена Алексеевна</a:t>
            </a:r>
            <a:endParaRPr lang="ru-RU" altLang="en-GB">
              <a:latin typeface="Century Gothic" panose="020B0502020202020204" charset="0"/>
              <a:cs typeface="Century Gothic" panose="020B0502020202020204" charset="0"/>
            </a:endParaRPr>
          </a:p>
        </p:txBody>
      </p:sp>
      <p:pic>
        <p:nvPicPr>
          <p:cNvPr id="1" name="Изображение 0" descr="ab87d42d2a0d01543aaf5dba040b88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-1746885" y="-368935"/>
            <a:ext cx="6403975" cy="6096635"/>
          </a:xfrm>
          <a:prstGeom prst="rect">
            <a:avLst/>
          </a:prstGeom>
        </p:spPr>
      </p:pic>
      <p:sp>
        <p:nvSpPr>
          <p:cNvPr id="3" name="Заголовок 2"/>
          <p:cNvSpPr/>
          <p:nvPr>
            <p:ph type="ctrTitle"/>
          </p:nvPr>
        </p:nvSpPr>
        <p:spPr>
          <a:xfrm>
            <a:off x="3261680" y="602896"/>
            <a:ext cx="6404400" cy="2052600"/>
          </a:xfrm>
        </p:spPr>
        <p:txBody>
          <a:bodyPr/>
          <a:p>
            <a:r>
              <a:rPr lang="ru-RU" altLang="ru-RU" sz="4800" b="1">
                <a:latin typeface="Qanelas Black" panose="00000A00000000000000" charset="0"/>
                <a:cs typeface="Qanelas Black" panose="00000A00000000000000" charset="0"/>
              </a:rPr>
              <a:t>ЗАВЕРШЕНИЕ</a:t>
            </a:r>
            <a:br>
              <a:rPr lang="ru-RU" altLang="ru-RU" sz="4800" b="1">
                <a:latin typeface="Qanelas Black" panose="00000A00000000000000" charset="0"/>
                <a:cs typeface="Qanelas Black" panose="00000A00000000000000" charset="0"/>
              </a:rPr>
            </a:br>
            <a:r>
              <a:rPr lang="ru-RU" altLang="ru-RU" sz="4800" b="1">
                <a:latin typeface="Qanelas Black" panose="00000A00000000000000" charset="0"/>
                <a:cs typeface="Qanelas Black" panose="00000A00000000000000" charset="0"/>
              </a:rPr>
              <a:t>ВТОРОЙ МИРОВОЙ ВОЙНЫ</a:t>
            </a:r>
            <a:endParaRPr lang="ru-RU" altLang="ru-RU" sz="4800" b="1">
              <a:latin typeface="Qanelas Black" panose="00000A00000000000000" charset="0"/>
              <a:cs typeface="Qanelas Black" panose="00000A00000000000000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40"/>
          <p:cNvSpPr/>
          <p:nvPr/>
        </p:nvSpPr>
        <p:spPr>
          <a:xfrm>
            <a:off x="2201406" y="1877500"/>
            <a:ext cx="2943138" cy="1090505"/>
          </a:xfrm>
          <a:custGeom>
            <a:avLst/>
            <a:gdLst/>
            <a:ahLst/>
            <a:cxnLst/>
            <a:rect l="l" t="t" r="r" b="b"/>
            <a:pathLst>
              <a:path w="45600" h="24700" extrusionOk="0">
                <a:moveTo>
                  <a:pt x="1358" y="0"/>
                </a:moveTo>
                <a:lnTo>
                  <a:pt x="5429" y="0"/>
                </a:lnTo>
                <a:lnTo>
                  <a:pt x="43700" y="1900"/>
                </a:lnTo>
                <a:lnTo>
                  <a:pt x="45600" y="24700"/>
                </a:lnTo>
                <a:lnTo>
                  <a:pt x="0" y="2415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00" name="Google Shape;500;p40"/>
          <p:cNvSpPr txBox="1"/>
          <p:nvPr/>
        </p:nvSpPr>
        <p:spPr>
          <a:xfrm>
            <a:off x="6171565" y="1426210"/>
            <a:ext cx="2280285" cy="451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accent2"/>
                </a:solidFill>
                <a:latin typeface="Century Gothic" panose="020B0502020202020204" charset="0"/>
                <a:ea typeface="Hind Vadodara Light" panose="02000000000000000000"/>
                <a:cs typeface="Century Gothic" panose="020B0502020202020204" charset="0"/>
                <a:sym typeface="Hind Vadodara Light" panose="02000000000000000000"/>
              </a:rPr>
              <a:t> </a:t>
            </a:r>
            <a:r>
              <a:rPr lang="ru-RU" altLang="en-GB" sz="1000">
                <a:solidFill>
                  <a:schemeClr val="accent2"/>
                </a:solidFill>
                <a:latin typeface="Century Gothic" panose="020B0502020202020204" charset="0"/>
                <a:ea typeface="Hind Vadodara Light" panose="02000000000000000000"/>
                <a:cs typeface="Century Gothic" panose="020B0502020202020204" charset="0"/>
                <a:sym typeface="Hind Vadodara Light" panose="02000000000000000000"/>
              </a:rPr>
              <a:t>Р</a:t>
            </a:r>
            <a:r>
              <a:rPr lang="en-GB" sz="1000">
                <a:solidFill>
                  <a:schemeClr val="accent2"/>
                </a:solidFill>
                <a:latin typeface="Century Gothic" panose="020B0502020202020204" charset="0"/>
                <a:ea typeface="Hind Vadodara Light" panose="02000000000000000000"/>
                <a:cs typeface="Century Gothic" panose="020B0502020202020204" charset="0"/>
                <a:sym typeface="Hind Vadodara Light" panose="02000000000000000000"/>
              </a:rPr>
              <a:t>оссийский революционер, советский политический, государственный, военный и партийный деятель. Генералиссимус Советского Союза (1945).</a:t>
            </a:r>
            <a:r>
              <a:rPr lang="en-GB" sz="1000">
                <a:solidFill>
                  <a:schemeClr val="accent2"/>
                </a:solidFill>
                <a:latin typeface="Century Gothic" panose="020B0502020202020204" charset="0"/>
                <a:ea typeface="Hind Vadodara Light" panose="02000000000000000000"/>
                <a:cs typeface="Century Gothic" panose="020B0502020202020204" charset="0"/>
                <a:sym typeface="Hind Vadodara Light" panose="02000000000000000000"/>
              </a:rPr>
              <a:t> </a:t>
            </a:r>
            <a:endParaRPr lang="en-GB" sz="1000">
              <a:solidFill>
                <a:schemeClr val="accent2"/>
              </a:solidFill>
              <a:latin typeface="Century Gothic" panose="020B0502020202020204" charset="0"/>
              <a:ea typeface="Hind Vadodara Light" panose="02000000000000000000"/>
              <a:cs typeface="Century Gothic" panose="020B0502020202020204" charset="0"/>
              <a:sym typeface="Hind Vadodara Light" panose="02000000000000000000"/>
            </a:endParaRPr>
          </a:p>
        </p:txBody>
      </p:sp>
      <p:sp>
        <p:nvSpPr>
          <p:cNvPr id="501" name="Google Shape;501;p40"/>
          <p:cNvSpPr txBox="1"/>
          <p:nvPr/>
        </p:nvSpPr>
        <p:spPr>
          <a:xfrm>
            <a:off x="2783106" y="2099695"/>
            <a:ext cx="1779600" cy="4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altLang="en-US" b="1">
              <a:solidFill>
                <a:schemeClr val="accent3"/>
              </a:solidFill>
              <a:latin typeface="Century Gothic" panose="020B0502020202020204" charset="0"/>
              <a:ea typeface="Hind Vadodara Light" panose="02000000000000000000"/>
              <a:cs typeface="Century Gothic" panose="020B0502020202020204" charset="0"/>
              <a:sym typeface="Hind Vadodara Light" panose="0200000000000000000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en-US" b="1">
                <a:solidFill>
                  <a:schemeClr val="accent3"/>
                </a:solidFill>
                <a:latin typeface="Century Gothic" panose="020B0502020202020204" charset="0"/>
                <a:ea typeface="Hind Vadodara Light" panose="02000000000000000000"/>
                <a:cs typeface="Century Gothic" panose="020B0502020202020204" charset="0"/>
                <a:sym typeface="Hind Vadodara Light" panose="02000000000000000000"/>
              </a:rPr>
              <a:t>ОБСУЖДЕНИЕ</a:t>
            </a:r>
            <a:endParaRPr lang="ru-RU" altLang="en-US" b="1">
              <a:solidFill>
                <a:schemeClr val="accent3"/>
              </a:solidFill>
              <a:latin typeface="Century Gothic" panose="020B0502020202020204" charset="0"/>
              <a:ea typeface="Hind Vadodara Light" panose="02000000000000000000"/>
              <a:cs typeface="Century Gothic" panose="020B0502020202020204" charset="0"/>
              <a:sym typeface="Hind Vadodara Light" panose="0200000000000000000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en-US" b="1">
                <a:solidFill>
                  <a:schemeClr val="accent3"/>
                </a:solidFill>
                <a:latin typeface="Century Gothic" panose="020B0502020202020204" charset="0"/>
                <a:ea typeface="Hind Vadodara Light" panose="02000000000000000000"/>
                <a:cs typeface="Century Gothic" panose="020B0502020202020204" charset="0"/>
                <a:sym typeface="Hind Vadodara Light" panose="02000000000000000000"/>
              </a:rPr>
              <a:t>ПОСЛЕВОЕННОГО УСТРОЙСТВА МИРА</a:t>
            </a:r>
            <a:endParaRPr lang="ru-RU" altLang="en-US" b="1">
              <a:solidFill>
                <a:schemeClr val="accent3"/>
              </a:solidFill>
              <a:latin typeface="Century Gothic" panose="020B0502020202020204" charset="0"/>
              <a:ea typeface="Hind Vadodara Light" panose="02000000000000000000"/>
              <a:cs typeface="Century Gothic" panose="020B0502020202020204" charset="0"/>
              <a:sym typeface="Hind Vadodara Light" panose="02000000000000000000"/>
            </a:endParaRPr>
          </a:p>
        </p:txBody>
      </p:sp>
      <p:sp>
        <p:nvSpPr>
          <p:cNvPr id="503" name="Google Shape;503;p40"/>
          <p:cNvSpPr/>
          <p:nvPr/>
        </p:nvSpPr>
        <p:spPr>
          <a:xfrm rot="5400000">
            <a:off x="-1971287" y="1971288"/>
            <a:ext cx="5147175" cy="1204600"/>
          </a:xfrm>
          <a:prstGeom prst="flowChartManualInpu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04" name="Google Shape;504;p40"/>
          <p:cNvSpPr txBox="1"/>
          <p:nvPr>
            <p:ph type="title"/>
          </p:nvPr>
        </p:nvSpPr>
        <p:spPr>
          <a:xfrm rot="-5400000">
            <a:off x="-2016425" y="2267175"/>
            <a:ext cx="5150100" cy="6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accent3"/>
                </a:solidFill>
                <a:latin typeface="Qanelas Black" panose="00000A00000000000000" charset="0"/>
                <a:cs typeface="Qanelas Black" panose="00000A00000000000000" charset="0"/>
              </a:rPr>
              <a:t>ПОТСДАМСКАЯ КОНФЕРЕНЦИЯ</a:t>
            </a:r>
            <a:endParaRPr lang="ru-RU">
              <a:solidFill>
                <a:schemeClr val="accent3"/>
              </a:solidFill>
              <a:latin typeface="Qanelas Black" panose="00000A00000000000000" charset="0"/>
              <a:cs typeface="Qanelas Black" panose="00000A00000000000000" charset="0"/>
            </a:endParaRPr>
          </a:p>
        </p:txBody>
      </p:sp>
      <p:sp>
        <p:nvSpPr>
          <p:cNvPr id="505" name="Google Shape;505;p40"/>
          <p:cNvSpPr txBox="1"/>
          <p:nvPr/>
        </p:nvSpPr>
        <p:spPr>
          <a:xfrm>
            <a:off x="6668668" y="884677"/>
            <a:ext cx="1285200" cy="3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>
                <a:solidFill>
                  <a:schemeClr val="accent1"/>
                </a:solidFill>
                <a:latin typeface="Century Gothic" panose="020B0502020202020204" charset="0"/>
                <a:ea typeface="Jockey One" panose="02000506000000020004"/>
                <a:cs typeface="Century Gothic" panose="020B0502020202020204" charset="0"/>
                <a:sym typeface="Jockey One" panose="02000506000000020004"/>
              </a:rPr>
              <a:t>И.В. Сталин</a:t>
            </a:r>
            <a:endParaRPr lang="ru-RU" b="1">
              <a:solidFill>
                <a:schemeClr val="accent1"/>
              </a:solidFill>
              <a:latin typeface="Century Gothic" panose="020B0502020202020204" charset="0"/>
              <a:ea typeface="Jockey One" panose="02000506000000020004"/>
              <a:cs typeface="Century Gothic" panose="020B0502020202020204" charset="0"/>
              <a:sym typeface="Jockey One" panose="02000506000000020004"/>
            </a:endParaRPr>
          </a:p>
        </p:txBody>
      </p:sp>
      <p:sp>
        <p:nvSpPr>
          <p:cNvPr id="506" name="Google Shape;506;p40"/>
          <p:cNvSpPr/>
          <p:nvPr/>
        </p:nvSpPr>
        <p:spPr>
          <a:xfrm>
            <a:off x="6004156" y="894111"/>
            <a:ext cx="359625" cy="420700"/>
          </a:xfrm>
          <a:custGeom>
            <a:avLst/>
            <a:gdLst/>
            <a:ahLst/>
            <a:cxnLst/>
            <a:rect l="l" t="t" r="r" b="b"/>
            <a:pathLst>
              <a:path w="14385" h="16828" extrusionOk="0">
                <a:moveTo>
                  <a:pt x="0" y="4071"/>
                </a:moveTo>
                <a:lnTo>
                  <a:pt x="13843" y="0"/>
                </a:lnTo>
                <a:lnTo>
                  <a:pt x="14385" y="16828"/>
                </a:lnTo>
                <a:lnTo>
                  <a:pt x="2986" y="1547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507" name="Google Shape;507;p40"/>
          <p:cNvSpPr txBox="1"/>
          <p:nvPr/>
        </p:nvSpPr>
        <p:spPr>
          <a:xfrm>
            <a:off x="5776681" y="1023029"/>
            <a:ext cx="577800" cy="2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accent3"/>
                </a:solidFill>
                <a:latin typeface="Jockey One" panose="02000506000000020004"/>
                <a:ea typeface="Jockey One" panose="02000506000000020004"/>
                <a:cs typeface="Jockey One" panose="02000506000000020004"/>
                <a:sym typeface="Jockey One" panose="02000506000000020004"/>
              </a:rPr>
              <a:t>01</a:t>
            </a:r>
            <a:endParaRPr>
              <a:solidFill>
                <a:schemeClr val="accent3"/>
              </a:solidFill>
              <a:latin typeface="Jockey One" panose="02000506000000020004"/>
              <a:ea typeface="Jockey One" panose="02000506000000020004"/>
              <a:cs typeface="Jockey One" panose="02000506000000020004"/>
              <a:sym typeface="Jockey One" panose="02000506000000020004"/>
            </a:endParaRPr>
          </a:p>
        </p:txBody>
      </p:sp>
      <p:sp>
        <p:nvSpPr>
          <p:cNvPr id="508" name="Google Shape;508;p40"/>
          <p:cNvSpPr/>
          <p:nvPr/>
        </p:nvSpPr>
        <p:spPr>
          <a:xfrm>
            <a:off x="5965505" y="2295698"/>
            <a:ext cx="359625" cy="420700"/>
          </a:xfrm>
          <a:custGeom>
            <a:avLst/>
            <a:gdLst/>
            <a:ahLst/>
            <a:cxnLst/>
            <a:rect l="l" t="t" r="r" b="b"/>
            <a:pathLst>
              <a:path w="14385" h="16828" extrusionOk="0">
                <a:moveTo>
                  <a:pt x="0" y="4071"/>
                </a:moveTo>
                <a:lnTo>
                  <a:pt x="13843" y="0"/>
                </a:lnTo>
                <a:lnTo>
                  <a:pt x="14385" y="16828"/>
                </a:lnTo>
                <a:lnTo>
                  <a:pt x="2986" y="1547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509" name="Google Shape;509;p40"/>
          <p:cNvSpPr txBox="1"/>
          <p:nvPr/>
        </p:nvSpPr>
        <p:spPr>
          <a:xfrm>
            <a:off x="5738030" y="2424616"/>
            <a:ext cx="577800" cy="2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accent3"/>
                </a:solidFill>
                <a:latin typeface="Jockey One" panose="02000506000000020004"/>
                <a:ea typeface="Jockey One" panose="02000506000000020004"/>
                <a:cs typeface="Jockey One" panose="02000506000000020004"/>
                <a:sym typeface="Jockey One" panose="02000506000000020004"/>
              </a:rPr>
              <a:t>02</a:t>
            </a:r>
            <a:endParaRPr>
              <a:solidFill>
                <a:schemeClr val="accent3"/>
              </a:solidFill>
              <a:latin typeface="Jockey One" panose="02000506000000020004"/>
              <a:ea typeface="Jockey One" panose="02000506000000020004"/>
              <a:cs typeface="Jockey One" panose="02000506000000020004"/>
              <a:sym typeface="Jockey One" panose="02000506000000020004"/>
            </a:endParaRPr>
          </a:p>
        </p:txBody>
      </p:sp>
      <p:sp>
        <p:nvSpPr>
          <p:cNvPr id="510" name="Google Shape;510;p40"/>
          <p:cNvSpPr/>
          <p:nvPr/>
        </p:nvSpPr>
        <p:spPr>
          <a:xfrm flipH="1">
            <a:off x="6048490" y="3772070"/>
            <a:ext cx="359625" cy="420700"/>
          </a:xfrm>
          <a:custGeom>
            <a:avLst/>
            <a:gdLst/>
            <a:ahLst/>
            <a:cxnLst/>
            <a:rect l="l" t="t" r="r" b="b"/>
            <a:pathLst>
              <a:path w="14385" h="16828" extrusionOk="0">
                <a:moveTo>
                  <a:pt x="0" y="4071"/>
                </a:moveTo>
                <a:lnTo>
                  <a:pt x="13843" y="0"/>
                </a:lnTo>
                <a:lnTo>
                  <a:pt x="14385" y="16828"/>
                </a:lnTo>
                <a:lnTo>
                  <a:pt x="2986" y="1547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511" name="Google Shape;511;p40"/>
          <p:cNvSpPr txBox="1"/>
          <p:nvPr/>
        </p:nvSpPr>
        <p:spPr>
          <a:xfrm>
            <a:off x="5814230" y="3900988"/>
            <a:ext cx="577800" cy="2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accent3"/>
                </a:solidFill>
                <a:latin typeface="Jockey One" panose="02000506000000020004"/>
                <a:ea typeface="Jockey One" panose="02000506000000020004"/>
                <a:cs typeface="Jockey One" panose="02000506000000020004"/>
                <a:sym typeface="Jockey One" panose="02000506000000020004"/>
              </a:rPr>
              <a:t>03</a:t>
            </a:r>
            <a:endParaRPr>
              <a:solidFill>
                <a:schemeClr val="accent3"/>
              </a:solidFill>
              <a:latin typeface="Jockey One" panose="02000506000000020004"/>
              <a:ea typeface="Jockey One" panose="02000506000000020004"/>
              <a:cs typeface="Jockey One" panose="02000506000000020004"/>
              <a:sym typeface="Jockey One" panose="02000506000000020004"/>
            </a:endParaRPr>
          </a:p>
        </p:txBody>
      </p:sp>
      <p:sp>
        <p:nvSpPr>
          <p:cNvPr id="512" name="Google Shape;512;p40"/>
          <p:cNvSpPr txBox="1"/>
          <p:nvPr/>
        </p:nvSpPr>
        <p:spPr>
          <a:xfrm>
            <a:off x="6315608" y="2787362"/>
            <a:ext cx="1779600" cy="4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accent2"/>
                </a:solidFill>
                <a:latin typeface="Century Gothic" panose="020B0502020202020204" charset="0"/>
                <a:ea typeface="Hind Vadodara Light" panose="02000000000000000000"/>
                <a:cs typeface="Century Gothic" panose="020B0502020202020204" charset="0"/>
                <a:sym typeface="Hind Vadodara Light" panose="02000000000000000000"/>
              </a:rPr>
              <a:t> </a:t>
            </a:r>
            <a:r>
              <a:rPr lang="ru-RU" altLang="en-GB" sz="1000">
                <a:solidFill>
                  <a:schemeClr val="accent2"/>
                </a:solidFill>
                <a:latin typeface="Century Gothic" panose="020B0502020202020204" charset="0"/>
                <a:ea typeface="Hind Vadodara Light" panose="02000000000000000000"/>
                <a:cs typeface="Century Gothic" panose="020B0502020202020204" charset="0"/>
                <a:sym typeface="Hind Vadodara Light" panose="02000000000000000000"/>
              </a:rPr>
              <a:t>Г</a:t>
            </a:r>
            <a:r>
              <a:rPr lang="en-GB" sz="1000">
                <a:solidFill>
                  <a:schemeClr val="accent2"/>
                </a:solidFill>
                <a:latin typeface="Century Gothic" panose="020B0502020202020204" charset="0"/>
                <a:ea typeface="Hind Vadodara Light" panose="02000000000000000000"/>
                <a:cs typeface="Century Gothic" panose="020B0502020202020204" charset="0"/>
                <a:sym typeface="Hind Vadodara Light" panose="02000000000000000000"/>
              </a:rPr>
              <a:t>осударственный деятель, </a:t>
            </a:r>
            <a:endParaRPr lang="en-GB" sz="1000">
              <a:solidFill>
                <a:schemeClr val="accent2"/>
              </a:solidFill>
              <a:latin typeface="Century Gothic" panose="020B0502020202020204" charset="0"/>
              <a:ea typeface="Hind Vadodara Light" panose="02000000000000000000"/>
              <a:cs typeface="Century Gothic" panose="020B0502020202020204" charset="0"/>
              <a:sym typeface="Hind Vadodara Light" panose="0200000000000000000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accent2"/>
                </a:solidFill>
                <a:latin typeface="Century Gothic" panose="020B0502020202020204" charset="0"/>
                <a:ea typeface="Hind Vadodara Light" panose="02000000000000000000"/>
                <a:cs typeface="Century Gothic" panose="020B0502020202020204" charset="0"/>
                <a:sym typeface="Hind Vadodara Light" panose="02000000000000000000"/>
              </a:rPr>
              <a:t>33-й президент США в 1945—1953 годах от Демократической партии</a:t>
            </a:r>
            <a:r>
              <a:rPr lang="en-GB" sz="1000">
                <a:solidFill>
                  <a:schemeClr val="accent2"/>
                </a:solidFill>
                <a:latin typeface="Hind Vadodara Light" panose="02000000000000000000"/>
                <a:ea typeface="Hind Vadodara Light" panose="02000000000000000000"/>
                <a:cs typeface="Hind Vadodara Light" panose="02000000000000000000"/>
                <a:sym typeface="Hind Vadodara Light" panose="02000000000000000000"/>
              </a:rPr>
              <a:t>. </a:t>
            </a:r>
            <a:endParaRPr lang="en-GB" sz="1000">
              <a:solidFill>
                <a:schemeClr val="accent2"/>
              </a:solidFill>
              <a:latin typeface="Hind Vadodara Light" panose="02000000000000000000"/>
              <a:ea typeface="Hind Vadodara Light" panose="02000000000000000000"/>
              <a:cs typeface="Hind Vadodara Light" panose="02000000000000000000"/>
              <a:sym typeface="Hind Vadodara Light" panose="02000000000000000000"/>
            </a:endParaRPr>
          </a:p>
        </p:txBody>
      </p:sp>
      <p:sp>
        <p:nvSpPr>
          <p:cNvPr id="513" name="Google Shape;513;p40"/>
          <p:cNvSpPr txBox="1"/>
          <p:nvPr/>
        </p:nvSpPr>
        <p:spPr>
          <a:xfrm>
            <a:off x="6668668" y="2285977"/>
            <a:ext cx="1285200" cy="3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>
                <a:solidFill>
                  <a:schemeClr val="accent1"/>
                </a:solidFill>
                <a:latin typeface="Century Gothic" panose="020B0502020202020204" charset="0"/>
                <a:ea typeface="Jockey One" panose="02000506000000020004"/>
                <a:cs typeface="Century Gothic" panose="020B0502020202020204" charset="0"/>
                <a:sym typeface="Jockey One" panose="02000506000000020004"/>
              </a:rPr>
              <a:t>Г. Трумэн</a:t>
            </a:r>
            <a:endParaRPr lang="ru-RU" b="1">
              <a:solidFill>
                <a:schemeClr val="accent1"/>
              </a:solidFill>
              <a:latin typeface="Century Gothic" panose="020B0502020202020204" charset="0"/>
              <a:ea typeface="Jockey One" panose="02000506000000020004"/>
              <a:cs typeface="Century Gothic" panose="020B0502020202020204" charset="0"/>
              <a:sym typeface="Jockey One" panose="02000506000000020004"/>
            </a:endParaRPr>
          </a:p>
        </p:txBody>
      </p:sp>
      <p:sp>
        <p:nvSpPr>
          <p:cNvPr id="514" name="Google Shape;514;p40"/>
          <p:cNvSpPr txBox="1"/>
          <p:nvPr/>
        </p:nvSpPr>
        <p:spPr>
          <a:xfrm>
            <a:off x="6324498" y="4228141"/>
            <a:ext cx="1779600" cy="4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accent2"/>
                </a:solidFill>
                <a:latin typeface="Century Gothic" panose="020B0502020202020204" charset="0"/>
                <a:ea typeface="Hind Vadodara Light" panose="02000000000000000000"/>
                <a:cs typeface="Century Gothic" panose="020B0502020202020204" charset="0"/>
                <a:sym typeface="Hind Vadodara Light" panose="02000000000000000000"/>
              </a:rPr>
              <a:t>британский политик, лидер Лейбористской партии и 62-й премьер-министр Великобритании. </a:t>
            </a:r>
            <a:endParaRPr lang="en-GB" sz="1000">
              <a:solidFill>
                <a:schemeClr val="accent2"/>
              </a:solidFill>
              <a:latin typeface="Century Gothic" panose="020B0502020202020204" charset="0"/>
              <a:ea typeface="Hind Vadodara Light" panose="02000000000000000000"/>
              <a:cs typeface="Century Gothic" panose="020B0502020202020204" charset="0"/>
              <a:sym typeface="Hind Vadodara Light" panose="02000000000000000000"/>
            </a:endParaRPr>
          </a:p>
        </p:txBody>
      </p:sp>
      <p:sp>
        <p:nvSpPr>
          <p:cNvPr id="515" name="Google Shape;515;p40"/>
          <p:cNvSpPr txBox="1"/>
          <p:nvPr/>
        </p:nvSpPr>
        <p:spPr>
          <a:xfrm>
            <a:off x="6669303" y="3762316"/>
            <a:ext cx="1285200" cy="3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en-US" b="1">
                <a:solidFill>
                  <a:schemeClr val="accent1"/>
                </a:solidFill>
                <a:latin typeface="Century Gothic" panose="020B0502020202020204" charset="0"/>
                <a:ea typeface="Jockey One" panose="02000506000000020004"/>
                <a:cs typeface="Century Gothic" panose="020B0502020202020204" charset="0"/>
                <a:sym typeface="Jockey One" panose="02000506000000020004"/>
              </a:rPr>
              <a:t>К. Эттли</a:t>
            </a:r>
            <a:endParaRPr lang="ru-RU" altLang="en-US" b="1">
              <a:solidFill>
                <a:schemeClr val="accent1"/>
              </a:solidFill>
              <a:latin typeface="Century Gothic" panose="020B0502020202020204" charset="0"/>
              <a:ea typeface="Jockey One" panose="02000506000000020004"/>
              <a:cs typeface="Century Gothic" panose="020B0502020202020204" charset="0"/>
              <a:sym typeface="Jockey One" panose="02000506000000020004"/>
            </a:endParaRPr>
          </a:p>
        </p:txBody>
      </p:sp>
      <p:sp>
        <p:nvSpPr>
          <p:cNvPr id="516" name="Google Shape;516;p40"/>
          <p:cNvSpPr/>
          <p:nvPr/>
        </p:nvSpPr>
        <p:spPr>
          <a:xfrm>
            <a:off x="3832756" y="1099275"/>
            <a:ext cx="2069625" cy="705700"/>
          </a:xfrm>
          <a:custGeom>
            <a:avLst/>
            <a:gdLst/>
            <a:ahLst/>
            <a:cxnLst/>
            <a:rect l="l" t="t" r="r" b="b"/>
            <a:pathLst>
              <a:path w="82785" h="28228" extrusionOk="0">
                <a:moveTo>
                  <a:pt x="0" y="28228"/>
                </a:moveTo>
                <a:lnTo>
                  <a:pt x="20900" y="0"/>
                </a:lnTo>
                <a:lnTo>
                  <a:pt x="82785" y="0"/>
                </a:lnTo>
              </a:path>
            </a:pathLst>
          </a:cu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17" name="Google Shape;517;p40"/>
          <p:cNvSpPr/>
          <p:nvPr/>
        </p:nvSpPr>
        <p:spPr>
          <a:xfrm>
            <a:off x="3786109" y="3088148"/>
            <a:ext cx="2205325" cy="1140000"/>
          </a:xfrm>
          <a:custGeom>
            <a:avLst/>
            <a:gdLst/>
            <a:ahLst/>
            <a:cxnLst/>
            <a:rect l="l" t="t" r="r" b="b"/>
            <a:pathLst>
              <a:path w="88213" h="45600" extrusionOk="0">
                <a:moveTo>
                  <a:pt x="0" y="0"/>
                </a:moveTo>
                <a:lnTo>
                  <a:pt x="46413" y="45600"/>
                </a:lnTo>
                <a:lnTo>
                  <a:pt x="88213" y="38814"/>
                </a:lnTo>
              </a:path>
            </a:pathLst>
          </a:cu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18" name="Google Shape;518;p40"/>
          <p:cNvSpPr/>
          <p:nvPr/>
        </p:nvSpPr>
        <p:spPr>
          <a:xfrm>
            <a:off x="5178908" y="2478750"/>
            <a:ext cx="716722" cy="72651"/>
          </a:xfrm>
          <a:custGeom>
            <a:avLst/>
            <a:gdLst/>
            <a:ahLst/>
            <a:cxnLst/>
            <a:rect l="l" t="t" r="r" b="b"/>
            <a:pathLst>
              <a:path w="25786" h="1900" extrusionOk="0">
                <a:moveTo>
                  <a:pt x="0" y="0"/>
                </a:moveTo>
                <a:lnTo>
                  <a:pt x="25786" y="1900"/>
                </a:lnTo>
              </a:path>
            </a:pathLst>
          </a:cu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cover dir="d"/>
      </p:transition>
    </mc:Choice>
    <mc:Fallback>
      <p:transition>
        <p:cover dir="d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Подзаголовок 1"/>
          <p:cNvSpPr/>
          <p:nvPr>
            <p:ph type="subTitle" idx="1"/>
          </p:nvPr>
        </p:nvSpPr>
        <p:spPr>
          <a:xfrm>
            <a:off x="1204595" y="1597025"/>
            <a:ext cx="7423150" cy="3040380"/>
          </a:xfrm>
        </p:spPr>
        <p:txBody>
          <a:bodyPr/>
          <a:p>
            <a:pPr>
              <a:buFont typeface="Arial" panose="020B0604020202020204" pitchFamily="34" charset="0"/>
              <a:buChar char="•"/>
            </a:pPr>
            <a:r>
              <a:rPr lang="ru-RU" altLang="en-US" sz="1600">
                <a:latin typeface="Century Gothic" panose="020B0502020202020204" charset="0"/>
                <a:cs typeface="Century Gothic" panose="020B0502020202020204" charset="0"/>
              </a:rPr>
              <a:t>Протокол и Сообщение </a:t>
            </a:r>
            <a:r>
              <a:rPr lang="ru-RU" altLang="en-US" sz="1600" b="1">
                <a:latin typeface="Century Gothic" panose="020B0502020202020204" charset="0"/>
                <a:cs typeface="Century Gothic" panose="020B0502020202020204" charset="0"/>
              </a:rPr>
              <a:t>о Берлинской конференции</a:t>
            </a:r>
            <a:r>
              <a:rPr lang="ru-RU" altLang="en-US" sz="1600">
                <a:latin typeface="Century Gothic" panose="020B0502020202020204" charset="0"/>
                <a:cs typeface="Century Gothic" panose="020B0502020202020204" charset="0"/>
              </a:rPr>
              <a:t> трёх держав</a:t>
            </a:r>
            <a:endParaRPr lang="ru-RU" altLang="en-US" sz="1600">
              <a:latin typeface="Century Gothic" panose="020B0502020202020204" charset="0"/>
              <a:cs typeface="Century Gothic" panose="020B050202020202020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altLang="en-US" sz="1600">
              <a:latin typeface="Century Gothic" panose="020B0502020202020204" charset="0"/>
              <a:cs typeface="Century Gothic" panose="020B050202020202020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altLang="en-US" sz="1600">
                <a:latin typeface="Century Gothic" panose="020B0502020202020204" charset="0"/>
                <a:cs typeface="Century Gothic" panose="020B0502020202020204" charset="0"/>
              </a:rPr>
              <a:t>Передача СССР района </a:t>
            </a:r>
            <a:r>
              <a:rPr lang="ru-RU" altLang="en-US" sz="1600" b="1">
                <a:latin typeface="Century Gothic" panose="020B0502020202020204" charset="0"/>
                <a:cs typeface="Century Gothic" panose="020B0502020202020204" charset="0"/>
              </a:rPr>
              <a:t>Кёнигсберга</a:t>
            </a:r>
            <a:endParaRPr lang="ru-RU" altLang="en-US" sz="1600">
              <a:latin typeface="Century Gothic" panose="020B0502020202020204" charset="0"/>
              <a:cs typeface="Century Gothic" panose="020B050202020202020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altLang="en-US" sz="1600">
              <a:latin typeface="Century Gothic" panose="020B0502020202020204" charset="0"/>
              <a:cs typeface="Century Gothic" panose="020B050202020202020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altLang="en-US" sz="1600" b="1">
                <a:latin typeface="Century Gothic" panose="020B0502020202020204" charset="0"/>
                <a:cs typeface="Century Gothic" panose="020B0502020202020204" charset="0"/>
              </a:rPr>
              <a:t>Раздел </a:t>
            </a:r>
            <a:r>
              <a:rPr lang="ru-RU" altLang="en-US" sz="1600">
                <a:latin typeface="Century Gothic" panose="020B0502020202020204" charset="0"/>
                <a:cs typeface="Century Gothic" panose="020B0502020202020204" charset="0"/>
              </a:rPr>
              <a:t>военно-морского и торгового флотов Германии</a:t>
            </a:r>
            <a:endParaRPr lang="ru-RU" altLang="en-US" sz="1600">
              <a:latin typeface="Century Gothic" panose="020B0502020202020204" charset="0"/>
              <a:cs typeface="Century Gothic" panose="020B050202020202020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altLang="en-US" sz="1600">
              <a:latin typeface="Century Gothic" panose="020B0502020202020204" charset="0"/>
              <a:cs typeface="Century Gothic" panose="020B050202020202020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altLang="en-US" sz="1600">
                <a:latin typeface="Century Gothic" panose="020B0502020202020204" charset="0"/>
                <a:cs typeface="Century Gothic" panose="020B0502020202020204" charset="0"/>
              </a:rPr>
              <a:t>Создание </a:t>
            </a:r>
            <a:r>
              <a:rPr lang="ru-RU" altLang="en-US" sz="1600" b="1">
                <a:latin typeface="Century Gothic" panose="020B0502020202020204" charset="0"/>
                <a:cs typeface="Century Gothic" panose="020B0502020202020204" charset="0"/>
              </a:rPr>
              <a:t>Совета министров иностранных дел</a:t>
            </a:r>
            <a:endParaRPr lang="ru-RU" altLang="en-US" sz="1600" b="1">
              <a:latin typeface="Century Gothic" panose="020B0502020202020204" charset="0"/>
              <a:cs typeface="Century Gothic" panose="020B050202020202020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altLang="en-US" sz="1600">
              <a:latin typeface="Century Gothic" panose="020B0502020202020204" charset="0"/>
              <a:cs typeface="Century Gothic" panose="020B050202020202020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altLang="en-US" sz="1600" b="1">
                <a:latin typeface="Century Gothic" panose="020B0502020202020204" charset="0"/>
                <a:cs typeface="Century Gothic" panose="020B0502020202020204" charset="0"/>
              </a:rPr>
              <a:t>Демилитаризация</a:t>
            </a:r>
            <a:r>
              <a:rPr lang="ru-RU" altLang="en-US" sz="1600">
                <a:latin typeface="Century Gothic" panose="020B0502020202020204" charset="0"/>
                <a:cs typeface="Century Gothic" panose="020B0502020202020204" charset="0"/>
              </a:rPr>
              <a:t>, демократизация и денацификация Германии</a:t>
            </a:r>
            <a:endParaRPr lang="ru-RU" altLang="en-US" sz="1600">
              <a:latin typeface="Century Gothic" panose="020B0502020202020204" charset="0"/>
              <a:cs typeface="Century Gothic" panose="020B0502020202020204" charset="0"/>
            </a:endParaRPr>
          </a:p>
        </p:txBody>
      </p:sp>
      <p:sp>
        <p:nvSpPr>
          <p:cNvPr id="3" name="Заголовок 2"/>
          <p:cNvSpPr/>
          <p:nvPr>
            <p:ph type="ctrTitle"/>
          </p:nvPr>
        </p:nvSpPr>
        <p:spPr>
          <a:xfrm>
            <a:off x="1369380" y="-622019"/>
            <a:ext cx="6404400" cy="2052600"/>
          </a:xfrm>
        </p:spPr>
        <p:txBody>
          <a:bodyPr/>
          <a:p>
            <a:r>
              <a:rPr lang="ru-RU" altLang="ru-RU">
                <a:latin typeface="Qanelas Black" panose="00000A00000000000000" charset="0"/>
                <a:cs typeface="Qanelas Black" panose="00000A00000000000000" charset="0"/>
              </a:rPr>
              <a:t>РЕЗУЛЬТАТЫ</a:t>
            </a:r>
            <a:endParaRPr lang="ru-RU" altLang="ru-RU">
              <a:latin typeface="Qanelas Black" panose="00000A00000000000000" charset="0"/>
              <a:cs typeface="Qanelas Black" panose="00000A00000000000000" charset="0"/>
            </a:endParaRPr>
          </a:p>
        </p:txBody>
      </p:sp>
      <p:sp>
        <p:nvSpPr>
          <p:cNvPr id="503" name="Google Shape;503;p40"/>
          <p:cNvSpPr/>
          <p:nvPr/>
        </p:nvSpPr>
        <p:spPr>
          <a:xfrm rot="5400000">
            <a:off x="-1971287" y="1971288"/>
            <a:ext cx="5147175" cy="1204600"/>
          </a:xfrm>
          <a:prstGeom prst="flowChartManualInpu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04" name="Google Shape;504;p40"/>
          <p:cNvSpPr txBox="1"/>
          <p:nvPr/>
        </p:nvSpPr>
        <p:spPr>
          <a:xfrm rot="-5400000">
            <a:off x="-2016425" y="2267175"/>
            <a:ext cx="5150100" cy="609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Jockey One" panose="02000506000000020004"/>
              <a:buNone/>
              <a:defRPr sz="2400" b="0" i="0" u="none" strike="noStrike" cap="none">
                <a:solidFill>
                  <a:schemeClr val="accent2"/>
                </a:solidFill>
                <a:latin typeface="Jockey One" panose="02000506000000020004"/>
                <a:ea typeface="Jockey One" panose="02000506000000020004"/>
                <a:cs typeface="Jockey One" panose="02000506000000020004"/>
                <a:sym typeface="Jockey One" panose="02000506000000020004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Jockey One" panose="02000506000000020004"/>
              <a:buNone/>
              <a:defRPr sz="2400" b="0" i="0" u="none" strike="noStrike" cap="none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Jockey One" panose="02000506000000020004"/>
              <a:buNone/>
              <a:defRPr sz="2400" b="0" i="0" u="none" strike="noStrike" cap="none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Jockey One" panose="02000506000000020004"/>
              <a:buNone/>
              <a:defRPr sz="2400" b="0" i="0" u="none" strike="noStrike" cap="none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Jockey One" panose="02000506000000020004"/>
              <a:buNone/>
              <a:defRPr sz="2400" b="0" i="0" u="none" strike="noStrike" cap="none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Jockey One" panose="02000506000000020004"/>
              <a:buNone/>
              <a:defRPr sz="2400" b="0" i="0" u="none" strike="noStrike" cap="none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Jockey One" panose="02000506000000020004"/>
              <a:buNone/>
              <a:defRPr sz="2400" b="0" i="0" u="none" strike="noStrike" cap="none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Jockey One" panose="02000506000000020004"/>
              <a:buNone/>
              <a:defRPr sz="2400" b="0" i="0" u="none" strike="noStrike" cap="none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Jockey One" panose="02000506000000020004"/>
              <a:buNone/>
              <a:defRPr sz="2400" b="0" i="0" u="none" strike="noStrike" cap="none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accent3"/>
                </a:solidFill>
                <a:latin typeface="Qanelas Black" panose="00000A00000000000000" charset="0"/>
                <a:cs typeface="Qanelas Black" panose="00000A00000000000000" charset="0"/>
              </a:rPr>
              <a:t>ПОТСДАМСКАЯ КОНФЕРЕНЦИЯ</a:t>
            </a:r>
            <a:endParaRPr lang="ru-RU">
              <a:solidFill>
                <a:schemeClr val="accent3"/>
              </a:solidFill>
              <a:latin typeface="Qanelas Black" panose="00000A00000000000000" charset="0"/>
              <a:cs typeface="Qanelas Black" panose="00000A00000000000000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cover dir="d"/>
      </p:transition>
    </mc:Choice>
    <mc:Fallback>
      <p:transition>
        <p:cover dir="d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" name="Google Shape;350;p34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3651925" y="1023525"/>
            <a:ext cx="2909700" cy="2909724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34"/>
          <p:cNvSpPr txBox="1"/>
          <p:nvPr>
            <p:ph type="subTitle" idx="4294967295"/>
          </p:nvPr>
        </p:nvSpPr>
        <p:spPr>
          <a:xfrm>
            <a:off x="6910705" y="2488565"/>
            <a:ext cx="2166620" cy="5778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latin typeface="Century Gothic" panose="020B0502020202020204" charset="0"/>
                <a:cs typeface="Century Gothic" panose="020B0502020202020204" charset="0"/>
              </a:rPr>
              <a:t>9 августа 1945г. Советский союз </a:t>
            </a:r>
            <a:endParaRPr lang="ru-RU">
              <a:latin typeface="Century Gothic" panose="020B0502020202020204" charset="0"/>
              <a:cs typeface="Century Gothic" panose="020B0502020202020204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latin typeface="Century Gothic" panose="020B0502020202020204" charset="0"/>
                <a:cs typeface="Century Gothic" panose="020B0502020202020204" charset="0"/>
              </a:rPr>
              <a:t>вступил в войну </a:t>
            </a:r>
            <a:endParaRPr lang="ru-RU">
              <a:latin typeface="Century Gothic" panose="020B0502020202020204" charset="0"/>
              <a:cs typeface="Century Gothic" panose="020B0502020202020204" charset="0"/>
            </a:endParaRPr>
          </a:p>
        </p:txBody>
      </p:sp>
      <p:sp>
        <p:nvSpPr>
          <p:cNvPr id="352" name="Google Shape;352;p34"/>
          <p:cNvSpPr txBox="1"/>
          <p:nvPr>
            <p:ph type="subTitle" idx="4294967295"/>
          </p:nvPr>
        </p:nvSpPr>
        <p:spPr>
          <a:xfrm>
            <a:off x="2819400" y="841375"/>
            <a:ext cx="1687830" cy="5778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latin typeface="Century Gothic" panose="020B0502020202020204" charset="0"/>
                <a:cs typeface="Century Gothic" panose="020B0502020202020204" charset="0"/>
              </a:rPr>
              <a:t>6 августа 1945г. была сброшена бомба</a:t>
            </a:r>
            <a:endParaRPr lang="ru-RU">
              <a:latin typeface="Century Gothic" panose="020B0502020202020204" charset="0"/>
              <a:cs typeface="Century Gothic" panose="020B0502020202020204" charset="0"/>
            </a:endParaRPr>
          </a:p>
        </p:txBody>
      </p:sp>
      <p:sp>
        <p:nvSpPr>
          <p:cNvPr id="353" name="Google Shape;353;p34"/>
          <p:cNvSpPr txBox="1"/>
          <p:nvPr>
            <p:ph type="subTitle" idx="4294967295"/>
          </p:nvPr>
        </p:nvSpPr>
        <p:spPr>
          <a:xfrm>
            <a:off x="1617100" y="2105370"/>
            <a:ext cx="16794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latin typeface="Century Gothic" panose="020B0502020202020204" charset="0"/>
                <a:cs typeface="Century Gothic" panose="020B0502020202020204" charset="0"/>
              </a:rPr>
              <a:t>9 августа 1945г. была сброшена бомба</a:t>
            </a:r>
            <a:endParaRPr lang="ru-RU">
              <a:latin typeface="Century Gothic" panose="020B0502020202020204" charset="0"/>
              <a:cs typeface="Century Gothic" panose="020B0502020202020204" charset="0"/>
            </a:endParaRPr>
          </a:p>
        </p:txBody>
      </p:sp>
      <p:sp>
        <p:nvSpPr>
          <p:cNvPr id="354" name="Google Shape;354;p34"/>
          <p:cNvSpPr/>
          <p:nvPr/>
        </p:nvSpPr>
        <p:spPr>
          <a:xfrm rot="5400000" flipH="1">
            <a:off x="-1971287" y="1971288"/>
            <a:ext cx="5147175" cy="1204600"/>
          </a:xfrm>
          <a:prstGeom prst="flowChartManualInpu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55" name="Google Shape;355;p34"/>
          <p:cNvSpPr txBox="1"/>
          <p:nvPr>
            <p:ph type="title"/>
          </p:nvPr>
        </p:nvSpPr>
        <p:spPr>
          <a:xfrm rot="-5400000">
            <a:off x="-2016425" y="2267175"/>
            <a:ext cx="5150100" cy="6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en-US" sz="3200" b="1">
                <a:solidFill>
                  <a:schemeClr val="accent3"/>
                </a:solidFill>
                <a:latin typeface="Qanelas Black" panose="00000A00000000000000" charset="0"/>
                <a:cs typeface="Qanelas Black" panose="00000A00000000000000" charset="0"/>
              </a:rPr>
              <a:t>ВОЙНА С ЯПОНИЕЙ</a:t>
            </a:r>
            <a:endParaRPr lang="ru-RU" altLang="en-US" sz="3200" b="1">
              <a:solidFill>
                <a:schemeClr val="accent3"/>
              </a:solidFill>
              <a:latin typeface="Qanelas Black" panose="00000A00000000000000" charset="0"/>
              <a:cs typeface="Qanelas Black" panose="00000A00000000000000" charset="0"/>
            </a:endParaRPr>
          </a:p>
        </p:txBody>
      </p:sp>
      <p:sp>
        <p:nvSpPr>
          <p:cNvPr id="356" name="Google Shape;356;p34"/>
          <p:cNvSpPr txBox="1"/>
          <p:nvPr>
            <p:ph type="subTitle" idx="4294967295"/>
          </p:nvPr>
        </p:nvSpPr>
        <p:spPr>
          <a:xfrm>
            <a:off x="5706745" y="4037965"/>
            <a:ext cx="2974975" cy="5778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latin typeface="Century Gothic" panose="020B0502020202020204" charset="0"/>
                <a:cs typeface="Century Gothic" panose="020B0502020202020204" charset="0"/>
              </a:rPr>
              <a:t>был подписан 2 сентября 1945г.</a:t>
            </a:r>
            <a:endParaRPr lang="ru-RU">
              <a:latin typeface="Century Gothic" panose="020B0502020202020204" charset="0"/>
              <a:cs typeface="Century Gothic" panose="020B0502020202020204" charset="0"/>
            </a:endParaRPr>
          </a:p>
        </p:txBody>
      </p:sp>
      <p:sp>
        <p:nvSpPr>
          <p:cNvPr id="357" name="Google Shape;357;p34"/>
          <p:cNvSpPr/>
          <p:nvPr/>
        </p:nvSpPr>
        <p:spPr>
          <a:xfrm>
            <a:off x="4507100" y="1023525"/>
            <a:ext cx="370936" cy="326251"/>
          </a:xfrm>
          <a:custGeom>
            <a:avLst/>
            <a:gdLst/>
            <a:ahLst/>
            <a:cxnLst/>
            <a:rect l="l" t="t" r="r" b="b"/>
            <a:pathLst>
              <a:path w="22322" h="19633" extrusionOk="0">
                <a:moveTo>
                  <a:pt x="807" y="0"/>
                </a:moveTo>
                <a:lnTo>
                  <a:pt x="0" y="17750"/>
                </a:lnTo>
                <a:lnTo>
                  <a:pt x="22053" y="19633"/>
                </a:lnTo>
                <a:lnTo>
                  <a:pt x="22322" y="26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358" name="Google Shape;358;p34"/>
          <p:cNvSpPr/>
          <p:nvPr/>
        </p:nvSpPr>
        <p:spPr>
          <a:xfrm>
            <a:off x="5116709" y="3947678"/>
            <a:ext cx="437902" cy="385150"/>
          </a:xfrm>
          <a:custGeom>
            <a:avLst/>
            <a:gdLst/>
            <a:ahLst/>
            <a:cxnLst/>
            <a:rect l="l" t="t" r="r" b="b"/>
            <a:pathLst>
              <a:path w="22322" h="19633" extrusionOk="0">
                <a:moveTo>
                  <a:pt x="807" y="0"/>
                </a:moveTo>
                <a:lnTo>
                  <a:pt x="0" y="17750"/>
                </a:lnTo>
                <a:lnTo>
                  <a:pt x="22053" y="19633"/>
                </a:lnTo>
                <a:lnTo>
                  <a:pt x="22322" y="26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359" name="Google Shape;359;p34"/>
          <p:cNvSpPr/>
          <p:nvPr/>
        </p:nvSpPr>
        <p:spPr>
          <a:xfrm>
            <a:off x="3296779" y="2229281"/>
            <a:ext cx="437894" cy="382516"/>
          </a:xfrm>
          <a:custGeom>
            <a:avLst/>
            <a:gdLst/>
            <a:ahLst/>
            <a:cxnLst/>
            <a:rect l="l" t="t" r="r" b="b"/>
            <a:pathLst>
              <a:path w="23398" h="20439" extrusionOk="0">
                <a:moveTo>
                  <a:pt x="0" y="269"/>
                </a:moveTo>
                <a:lnTo>
                  <a:pt x="538" y="20439"/>
                </a:lnTo>
                <a:lnTo>
                  <a:pt x="23398" y="18826"/>
                </a:lnTo>
                <a:lnTo>
                  <a:pt x="2017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360" name="Google Shape;360;p34"/>
          <p:cNvSpPr/>
          <p:nvPr/>
        </p:nvSpPr>
        <p:spPr>
          <a:xfrm>
            <a:off x="6360482" y="2577825"/>
            <a:ext cx="437894" cy="382516"/>
          </a:xfrm>
          <a:custGeom>
            <a:avLst/>
            <a:gdLst/>
            <a:ahLst/>
            <a:cxnLst/>
            <a:rect l="l" t="t" r="r" b="b"/>
            <a:pathLst>
              <a:path w="23398" h="20439" extrusionOk="0">
                <a:moveTo>
                  <a:pt x="0" y="269"/>
                </a:moveTo>
                <a:lnTo>
                  <a:pt x="538" y="20439"/>
                </a:lnTo>
                <a:lnTo>
                  <a:pt x="23398" y="18826"/>
                </a:lnTo>
                <a:lnTo>
                  <a:pt x="2017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361" name="Google Shape;361;p34"/>
          <p:cNvSpPr txBox="1"/>
          <p:nvPr>
            <p:ph type="title" idx="4294967295"/>
          </p:nvPr>
        </p:nvSpPr>
        <p:spPr>
          <a:xfrm>
            <a:off x="4215652" y="931074"/>
            <a:ext cx="662400" cy="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accent3"/>
                </a:solidFill>
              </a:rPr>
              <a:t>01</a:t>
            </a:r>
            <a:endParaRPr sz="2000">
              <a:solidFill>
                <a:schemeClr val="accent3"/>
              </a:solidFill>
            </a:endParaRPr>
          </a:p>
        </p:txBody>
      </p:sp>
      <p:sp>
        <p:nvSpPr>
          <p:cNvPr id="362" name="Google Shape;362;p34"/>
          <p:cNvSpPr txBox="1"/>
          <p:nvPr>
            <p:ph type="title" idx="4294967295"/>
          </p:nvPr>
        </p:nvSpPr>
        <p:spPr>
          <a:xfrm>
            <a:off x="3009902" y="2150274"/>
            <a:ext cx="662400" cy="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accent3"/>
                </a:solidFill>
              </a:rPr>
              <a:t>02</a:t>
            </a:r>
            <a:endParaRPr sz="2000">
              <a:solidFill>
                <a:schemeClr val="accent3"/>
              </a:solidFill>
            </a:endParaRPr>
          </a:p>
        </p:txBody>
      </p:sp>
      <p:sp>
        <p:nvSpPr>
          <p:cNvPr id="363" name="Google Shape;363;p34"/>
          <p:cNvSpPr txBox="1"/>
          <p:nvPr>
            <p:ph type="title" idx="4294967295"/>
          </p:nvPr>
        </p:nvSpPr>
        <p:spPr>
          <a:xfrm>
            <a:off x="6087045" y="2512349"/>
            <a:ext cx="662400" cy="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accent3"/>
                </a:solidFill>
              </a:rPr>
              <a:t>03</a:t>
            </a:r>
            <a:endParaRPr sz="2000">
              <a:solidFill>
                <a:schemeClr val="accent3"/>
              </a:solidFill>
            </a:endParaRPr>
          </a:p>
        </p:txBody>
      </p:sp>
      <p:sp>
        <p:nvSpPr>
          <p:cNvPr id="364" name="Google Shape;364;p34"/>
          <p:cNvSpPr txBox="1"/>
          <p:nvPr>
            <p:ph type="title" idx="4294967295"/>
          </p:nvPr>
        </p:nvSpPr>
        <p:spPr>
          <a:xfrm>
            <a:off x="4897969" y="3883953"/>
            <a:ext cx="662400" cy="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accent3"/>
                </a:solidFill>
              </a:rPr>
              <a:t>04</a:t>
            </a:r>
            <a:endParaRPr sz="2000">
              <a:solidFill>
                <a:schemeClr val="accent3"/>
              </a:solidFill>
            </a:endParaRPr>
          </a:p>
        </p:txBody>
      </p:sp>
      <p:sp>
        <p:nvSpPr>
          <p:cNvPr id="365" name="Google Shape;365;p34"/>
          <p:cNvSpPr/>
          <p:nvPr/>
        </p:nvSpPr>
        <p:spPr>
          <a:xfrm>
            <a:off x="3509675" y="2649075"/>
            <a:ext cx="853900" cy="336175"/>
          </a:xfrm>
          <a:custGeom>
            <a:avLst/>
            <a:gdLst/>
            <a:ahLst/>
            <a:cxnLst/>
            <a:rect l="l" t="t" r="r" b="b"/>
            <a:pathLst>
              <a:path w="34156" h="13447" extrusionOk="0">
                <a:moveTo>
                  <a:pt x="0" y="0"/>
                </a:moveTo>
                <a:lnTo>
                  <a:pt x="2421" y="13447"/>
                </a:lnTo>
                <a:lnTo>
                  <a:pt x="34156" y="13178"/>
                </a:lnTo>
              </a:path>
            </a:pathLst>
          </a:cu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66" name="Google Shape;366;p34"/>
          <p:cNvSpPr/>
          <p:nvPr/>
        </p:nvSpPr>
        <p:spPr>
          <a:xfrm>
            <a:off x="4639225" y="1398500"/>
            <a:ext cx="1156450" cy="235325"/>
          </a:xfrm>
          <a:custGeom>
            <a:avLst/>
            <a:gdLst/>
            <a:ahLst/>
            <a:cxnLst/>
            <a:rect l="l" t="t" r="r" b="b"/>
            <a:pathLst>
              <a:path w="46258" h="9413" extrusionOk="0">
                <a:moveTo>
                  <a:pt x="2152" y="0"/>
                </a:moveTo>
                <a:lnTo>
                  <a:pt x="0" y="9413"/>
                </a:lnTo>
                <a:lnTo>
                  <a:pt x="46258" y="5379"/>
                </a:lnTo>
              </a:path>
            </a:pathLst>
          </a:cu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67" name="Google Shape;367;p34"/>
          <p:cNvSpPr/>
          <p:nvPr/>
        </p:nvSpPr>
        <p:spPr>
          <a:xfrm>
            <a:off x="5257800" y="2588550"/>
            <a:ext cx="1021975" cy="282400"/>
          </a:xfrm>
          <a:custGeom>
            <a:avLst/>
            <a:gdLst/>
            <a:ahLst/>
            <a:cxnLst/>
            <a:rect l="l" t="t" r="r" b="b"/>
            <a:pathLst>
              <a:path w="40879" h="11296" extrusionOk="0">
                <a:moveTo>
                  <a:pt x="40879" y="9413"/>
                </a:moveTo>
                <a:lnTo>
                  <a:pt x="8068" y="11296"/>
                </a:ln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68" name="Google Shape;368;p34"/>
          <p:cNvSpPr/>
          <p:nvPr/>
        </p:nvSpPr>
        <p:spPr>
          <a:xfrm>
            <a:off x="4141700" y="3718100"/>
            <a:ext cx="894225" cy="490825"/>
          </a:xfrm>
          <a:custGeom>
            <a:avLst/>
            <a:gdLst/>
            <a:ahLst/>
            <a:cxnLst/>
            <a:rect l="l" t="t" r="r" b="b"/>
            <a:pathLst>
              <a:path w="35769" h="19633" extrusionOk="0">
                <a:moveTo>
                  <a:pt x="35769" y="18288"/>
                </a:moveTo>
                <a:lnTo>
                  <a:pt x="16136" y="19633"/>
                </a:ln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69" name="Google Shape;369;p34"/>
          <p:cNvSpPr txBox="1"/>
          <p:nvPr>
            <p:ph type="subTitle" idx="4294967295"/>
          </p:nvPr>
        </p:nvSpPr>
        <p:spPr>
          <a:xfrm>
            <a:off x="6561455" y="2184400"/>
            <a:ext cx="2604770" cy="38544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accent1"/>
                </a:solidFill>
                <a:latin typeface="Qanelas Black" panose="00000A00000000000000" charset="0"/>
                <a:ea typeface="Jockey One" panose="02000506000000020004"/>
                <a:cs typeface="Qanelas Black" panose="00000A00000000000000" charset="0"/>
                <a:sym typeface="Jockey One" panose="02000506000000020004"/>
              </a:rPr>
              <a:t>ВОЙНА С ЯПОНИЕЙ</a:t>
            </a:r>
            <a:endParaRPr lang="ru-RU" sz="2000">
              <a:solidFill>
                <a:schemeClr val="accent1"/>
              </a:solidFill>
              <a:latin typeface="Qanelas Black" panose="00000A00000000000000" charset="0"/>
              <a:ea typeface="Jockey One" panose="02000506000000020004"/>
              <a:cs typeface="Qanelas Black" panose="00000A00000000000000" charset="0"/>
              <a:sym typeface="Jockey One" panose="02000506000000020004"/>
            </a:endParaRPr>
          </a:p>
        </p:txBody>
      </p:sp>
      <p:sp>
        <p:nvSpPr>
          <p:cNvPr id="370" name="Google Shape;370;p34"/>
          <p:cNvSpPr txBox="1"/>
          <p:nvPr>
            <p:ph type="subTitle" idx="4294967295"/>
          </p:nvPr>
        </p:nvSpPr>
        <p:spPr>
          <a:xfrm>
            <a:off x="5509260" y="3823335"/>
            <a:ext cx="3370580" cy="38544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accent1"/>
                </a:solidFill>
                <a:latin typeface="Qanelas Black" panose="00000A00000000000000" charset="0"/>
                <a:ea typeface="Jockey One" panose="02000506000000020004"/>
                <a:cs typeface="Qanelas Black" panose="00000A00000000000000" charset="0"/>
                <a:sym typeface="Jockey One" panose="02000506000000020004"/>
              </a:rPr>
              <a:t>АКТ О БЕЗОГОВОРОЧНОЙ КАПИТУЛЯЦИИ ЯПОНИИ</a:t>
            </a:r>
            <a:endParaRPr lang="ru-RU" sz="1800">
              <a:solidFill>
                <a:schemeClr val="accent1"/>
              </a:solidFill>
              <a:latin typeface="Qanelas Black" panose="00000A00000000000000" charset="0"/>
              <a:ea typeface="Jockey One" panose="02000506000000020004"/>
              <a:cs typeface="Qanelas Black" panose="00000A00000000000000" charset="0"/>
              <a:sym typeface="Jockey One" panose="02000506000000020004"/>
            </a:endParaRPr>
          </a:p>
        </p:txBody>
      </p:sp>
      <p:sp>
        <p:nvSpPr>
          <p:cNvPr id="371" name="Google Shape;371;p34"/>
          <p:cNvSpPr txBox="1"/>
          <p:nvPr>
            <p:ph type="subTitle" idx="4294967295"/>
          </p:nvPr>
        </p:nvSpPr>
        <p:spPr>
          <a:xfrm>
            <a:off x="2676026" y="545721"/>
            <a:ext cx="1679400" cy="38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accent1"/>
                </a:solidFill>
                <a:latin typeface="Qanelas Black" panose="00000A00000000000000" charset="0"/>
                <a:ea typeface="Jockey One" panose="02000506000000020004"/>
                <a:cs typeface="Qanelas Black" panose="00000A00000000000000" charset="0"/>
                <a:sym typeface="Jockey One" panose="02000506000000020004"/>
              </a:rPr>
              <a:t>ХИРОСИМА</a:t>
            </a:r>
            <a:endParaRPr lang="ru-RU" sz="1800">
              <a:solidFill>
                <a:schemeClr val="accent1"/>
              </a:solidFill>
              <a:latin typeface="Qanelas Black" panose="00000A00000000000000" charset="0"/>
              <a:ea typeface="Jockey One" panose="02000506000000020004"/>
              <a:cs typeface="Qanelas Black" panose="00000A00000000000000" charset="0"/>
              <a:sym typeface="Jockey One" panose="02000506000000020004"/>
            </a:endParaRPr>
          </a:p>
        </p:txBody>
      </p:sp>
      <p:sp>
        <p:nvSpPr>
          <p:cNvPr id="372" name="Google Shape;372;p34"/>
          <p:cNvSpPr txBox="1"/>
          <p:nvPr>
            <p:ph type="subTitle" idx="4294967295"/>
          </p:nvPr>
        </p:nvSpPr>
        <p:spPr>
          <a:xfrm>
            <a:off x="1458350" y="1799431"/>
            <a:ext cx="1679400" cy="38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accent1"/>
                </a:solidFill>
                <a:latin typeface="Qanelas Black" panose="00000A00000000000000" charset="0"/>
                <a:ea typeface="Jockey One" panose="02000506000000020004"/>
                <a:cs typeface="Qanelas Black" panose="00000A00000000000000" charset="0"/>
                <a:sym typeface="Jockey One" panose="02000506000000020004"/>
              </a:rPr>
              <a:t>НАГАСАКИ</a:t>
            </a:r>
            <a:endParaRPr lang="ru-RU" sz="2000">
              <a:solidFill>
                <a:schemeClr val="accent1"/>
              </a:solidFill>
              <a:latin typeface="Qanelas Black" panose="00000A00000000000000" charset="0"/>
              <a:ea typeface="Jockey One" panose="02000506000000020004"/>
              <a:cs typeface="Qanelas Black" panose="00000A00000000000000" charset="0"/>
              <a:sym typeface="Jockey One" panose="020005060000000200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cover dir="d"/>
      </p:transition>
    </mc:Choice>
    <mc:Fallback>
      <p:transition>
        <p:cover dir="d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37"/>
          <p:cNvSpPr/>
          <p:nvPr/>
        </p:nvSpPr>
        <p:spPr>
          <a:xfrm>
            <a:off x="1996440" y="647065"/>
            <a:ext cx="6483985" cy="3604895"/>
          </a:xfrm>
          <a:custGeom>
            <a:avLst/>
            <a:gdLst/>
            <a:ahLst/>
            <a:cxnLst/>
            <a:rect l="l" t="t" r="r" b="b"/>
            <a:pathLst>
              <a:path w="268982" h="174797" extrusionOk="0">
                <a:moveTo>
                  <a:pt x="32571" y="0"/>
                </a:moveTo>
                <a:lnTo>
                  <a:pt x="42614" y="0"/>
                </a:lnTo>
                <a:lnTo>
                  <a:pt x="262739" y="8685"/>
                </a:lnTo>
                <a:lnTo>
                  <a:pt x="268982" y="173440"/>
                </a:lnTo>
                <a:lnTo>
                  <a:pt x="2986" y="174797"/>
                </a:lnTo>
                <a:lnTo>
                  <a:pt x="0" y="2361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399" name="Google Shape;399;p37"/>
          <p:cNvSpPr/>
          <p:nvPr/>
        </p:nvSpPr>
        <p:spPr>
          <a:xfrm rot="5400000" flipH="1">
            <a:off x="-1971287" y="1971288"/>
            <a:ext cx="5147175" cy="1204600"/>
          </a:xfrm>
          <a:prstGeom prst="flowChartManualInpu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00" name="Google Shape;400;p37"/>
          <p:cNvSpPr txBox="1"/>
          <p:nvPr>
            <p:ph type="title"/>
          </p:nvPr>
        </p:nvSpPr>
        <p:spPr>
          <a:xfrm rot="-5400000">
            <a:off x="-2016425" y="2267175"/>
            <a:ext cx="5150100" cy="6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accent3"/>
                </a:solidFill>
                <a:latin typeface="Qanelas Black" panose="00000A00000000000000" charset="0"/>
                <a:cs typeface="Qanelas Black" panose="00000A00000000000000" charset="0"/>
              </a:rPr>
              <a:t>ЗНАЧЕНИЕ И ЦЕНА ПОБЕДЫ</a:t>
            </a:r>
            <a:endParaRPr lang="ru-RU" sz="2800" b="1">
              <a:solidFill>
                <a:schemeClr val="accent3"/>
              </a:solidFill>
              <a:latin typeface="Qanelas Black" panose="00000A00000000000000" charset="0"/>
              <a:cs typeface="Qanelas Black" panose="00000A00000000000000" charset="0"/>
            </a:endParaRPr>
          </a:p>
        </p:txBody>
      </p:sp>
      <p:graphicFrame>
        <p:nvGraphicFramePr>
          <p:cNvPr id="401" name="Google Shape;401;p37"/>
          <p:cNvGraphicFramePr/>
          <p:nvPr/>
        </p:nvGraphicFramePr>
        <p:xfrm>
          <a:off x="1996440" y="997585"/>
          <a:ext cx="6301740" cy="3660140"/>
        </p:xfrm>
        <a:graphic>
          <a:graphicData uri="http://schemas.openxmlformats.org/drawingml/2006/table">
            <a:tbl>
              <a:tblPr>
                <a:noFill/>
                <a:tableStyleId>{65F57A2C-6F09-46B4-9A02-3277DAC34422}</a:tableStyleId>
              </a:tblPr>
              <a:tblGrid>
                <a:gridCol w="1290955"/>
                <a:gridCol w="809625"/>
                <a:gridCol w="1050925"/>
                <a:gridCol w="1049655"/>
                <a:gridCol w="1050925"/>
                <a:gridCol w="1049655"/>
              </a:tblGrid>
              <a:tr h="53530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chemeClr val="bg1"/>
                          </a:solidFill>
                          <a:latin typeface="Qanelas Black" panose="00000A00000000000000" charset="0"/>
                          <a:cs typeface="Qanelas Black" panose="00000A00000000000000" charset="0"/>
                        </a:rPr>
                        <a:t>   Страна/год</a:t>
                      </a:r>
                      <a:endParaRPr lang="ru-RU">
                        <a:solidFill>
                          <a:schemeClr val="bg1"/>
                        </a:solidFill>
                        <a:latin typeface="Qanelas Black" panose="00000A00000000000000" charset="0"/>
                        <a:cs typeface="Qanelas Black" panose="00000A00000000000000" charset="0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solidFill>
                            <a:schemeClr val="accent3"/>
                          </a:solidFill>
                          <a:latin typeface="Qanelas Black" panose="00000A00000000000000" charset="0"/>
                          <a:ea typeface="Jockey One" panose="02000506000000020004"/>
                          <a:cs typeface="Qanelas Black" panose="00000A00000000000000" charset="0"/>
                          <a:sym typeface="Jockey One" panose="02000506000000020004"/>
                        </a:rPr>
                        <a:t>19</a:t>
                      </a:r>
                      <a:r>
                        <a:rPr lang="ru-RU" altLang="en-GB" sz="2000">
                          <a:solidFill>
                            <a:schemeClr val="accent3"/>
                          </a:solidFill>
                          <a:latin typeface="Qanelas Black" panose="00000A00000000000000" charset="0"/>
                          <a:ea typeface="Jockey One" panose="02000506000000020004"/>
                          <a:cs typeface="Qanelas Black" panose="00000A00000000000000" charset="0"/>
                          <a:sym typeface="Jockey One" panose="02000506000000020004"/>
                        </a:rPr>
                        <a:t>41</a:t>
                      </a:r>
                      <a:endParaRPr lang="ru-RU" altLang="en-GB" sz="2000">
                        <a:solidFill>
                          <a:schemeClr val="accent3"/>
                        </a:solidFill>
                        <a:latin typeface="Qanelas Black" panose="00000A00000000000000" charset="0"/>
                        <a:ea typeface="Jockey One" panose="02000506000000020004"/>
                        <a:cs typeface="Qanelas Black" panose="00000A00000000000000" charset="0"/>
                        <a:sym typeface="Jockey One" panose="02000506000000020004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solidFill>
                            <a:schemeClr val="accent3"/>
                          </a:solidFill>
                          <a:latin typeface="Qanelas Black" panose="00000A00000000000000" charset="0"/>
                          <a:ea typeface="Jockey One" panose="02000506000000020004"/>
                          <a:cs typeface="Qanelas Black" panose="00000A00000000000000" charset="0"/>
                          <a:sym typeface="Jockey One" panose="02000506000000020004"/>
                        </a:rPr>
                        <a:t>194</a:t>
                      </a:r>
                      <a:r>
                        <a:rPr lang="ru-RU" altLang="en-GB" sz="2000">
                          <a:solidFill>
                            <a:schemeClr val="accent3"/>
                          </a:solidFill>
                          <a:latin typeface="Qanelas Black" panose="00000A00000000000000" charset="0"/>
                          <a:ea typeface="Jockey One" panose="02000506000000020004"/>
                          <a:cs typeface="Qanelas Black" panose="00000A00000000000000" charset="0"/>
                          <a:sym typeface="Jockey One" panose="02000506000000020004"/>
                        </a:rPr>
                        <a:t>2</a:t>
                      </a:r>
                      <a:endParaRPr lang="ru-RU" altLang="en-GB" sz="2000">
                        <a:solidFill>
                          <a:schemeClr val="accent3"/>
                        </a:solidFill>
                        <a:latin typeface="Qanelas Black" panose="00000A00000000000000" charset="0"/>
                        <a:ea typeface="Jockey One" panose="02000506000000020004"/>
                        <a:cs typeface="Qanelas Black" panose="00000A00000000000000" charset="0"/>
                        <a:sym typeface="Jockey One" panose="02000506000000020004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solidFill>
                            <a:schemeClr val="accent3"/>
                          </a:solidFill>
                          <a:latin typeface="Qanelas Black" panose="00000A00000000000000" charset="0"/>
                          <a:ea typeface="Jockey One" panose="02000506000000020004"/>
                          <a:cs typeface="Qanelas Black" panose="00000A00000000000000" charset="0"/>
                          <a:sym typeface="Jockey One" panose="02000506000000020004"/>
                        </a:rPr>
                        <a:t>194</a:t>
                      </a:r>
                      <a:r>
                        <a:rPr lang="ru-RU" altLang="en-GB" sz="2000">
                          <a:solidFill>
                            <a:schemeClr val="accent3"/>
                          </a:solidFill>
                          <a:latin typeface="Qanelas Black" panose="00000A00000000000000" charset="0"/>
                          <a:ea typeface="Jockey One" panose="02000506000000020004"/>
                          <a:cs typeface="Qanelas Black" panose="00000A00000000000000" charset="0"/>
                          <a:sym typeface="Jockey One" panose="02000506000000020004"/>
                        </a:rPr>
                        <a:t>3</a:t>
                      </a:r>
                      <a:endParaRPr lang="ru-RU" altLang="en-GB" sz="2000">
                        <a:solidFill>
                          <a:schemeClr val="accent3"/>
                        </a:solidFill>
                        <a:latin typeface="Qanelas Black" panose="00000A00000000000000" charset="0"/>
                        <a:ea typeface="Jockey One" panose="02000506000000020004"/>
                        <a:cs typeface="Qanelas Black" panose="00000A00000000000000" charset="0"/>
                        <a:sym typeface="Jockey One" panose="02000506000000020004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solidFill>
                            <a:schemeClr val="accent3"/>
                          </a:solidFill>
                          <a:latin typeface="Qanelas Black" panose="00000A00000000000000" charset="0"/>
                          <a:ea typeface="Jockey One" panose="02000506000000020004"/>
                          <a:cs typeface="Qanelas Black" panose="00000A00000000000000" charset="0"/>
                          <a:sym typeface="Jockey One" panose="02000506000000020004"/>
                        </a:rPr>
                        <a:t>1944</a:t>
                      </a:r>
                      <a:endParaRPr lang="en-GB" sz="2000">
                        <a:solidFill>
                          <a:schemeClr val="accent3"/>
                        </a:solidFill>
                        <a:latin typeface="Qanelas Black" panose="00000A00000000000000" charset="0"/>
                        <a:ea typeface="Jockey One" panose="02000506000000020004"/>
                        <a:cs typeface="Qanelas Black" panose="00000A00000000000000" charset="0"/>
                        <a:sym typeface="Jockey One" panose="02000506000000020004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solidFill>
                            <a:schemeClr val="accent3"/>
                          </a:solidFill>
                          <a:latin typeface="Qanelas Black" panose="00000A00000000000000" charset="0"/>
                          <a:ea typeface="Jockey One" panose="02000506000000020004"/>
                          <a:cs typeface="Qanelas Black" panose="00000A00000000000000" charset="0"/>
                          <a:sym typeface="Jockey One" panose="02000506000000020004"/>
                        </a:rPr>
                        <a:t>194</a:t>
                      </a:r>
                      <a:r>
                        <a:rPr lang="ru-RU" altLang="en-GB" sz="2000">
                          <a:solidFill>
                            <a:schemeClr val="accent3"/>
                          </a:solidFill>
                          <a:latin typeface="Qanelas Black" panose="00000A00000000000000" charset="0"/>
                          <a:ea typeface="Jockey One" panose="02000506000000020004"/>
                          <a:cs typeface="Qanelas Black" panose="00000A00000000000000" charset="0"/>
                          <a:sym typeface="Jockey One" panose="02000506000000020004"/>
                        </a:rPr>
                        <a:t>5</a:t>
                      </a:r>
                      <a:endParaRPr lang="ru-RU" altLang="en-GB" sz="2000">
                        <a:solidFill>
                          <a:schemeClr val="accent3"/>
                        </a:solidFill>
                        <a:latin typeface="Qanelas Black" panose="00000A00000000000000" charset="0"/>
                        <a:ea typeface="Jockey One" panose="02000506000000020004"/>
                        <a:cs typeface="Qanelas Black" panose="00000A00000000000000" charset="0"/>
                        <a:sym typeface="Jockey One" panose="02000506000000020004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80391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1">
                          <a:solidFill>
                            <a:schemeClr val="accent3"/>
                          </a:solidFill>
                          <a:latin typeface="Qanelas Black" panose="00000A00000000000000" charset="0"/>
                          <a:ea typeface="Jockey One" panose="02000506000000020004"/>
                          <a:cs typeface="Qanelas Black" panose="00000A00000000000000" charset="0"/>
                          <a:sym typeface="Jockey One" panose="02000506000000020004"/>
                        </a:rPr>
                        <a:t>США</a:t>
                      </a:r>
                      <a:endParaRPr lang="ru-RU" sz="2000" b="1">
                        <a:solidFill>
                          <a:schemeClr val="accent3"/>
                        </a:solidFill>
                        <a:latin typeface="Qanelas Black" panose="00000A00000000000000" charset="0"/>
                        <a:ea typeface="Jockey One" panose="02000506000000020004"/>
                        <a:cs typeface="Qanelas Black" panose="00000A00000000000000" charset="0"/>
                        <a:sym typeface="Jockey One" panose="02000506000000020004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solidFill>
                            <a:schemeClr val="accent3"/>
                          </a:solidFill>
                          <a:latin typeface="Century Gothic" panose="020B0502020202020204" charset="0"/>
                          <a:ea typeface="Hind Vadodara Light" panose="02000000000000000000"/>
                          <a:cs typeface="Century Gothic" panose="020B0502020202020204" charset="0"/>
                          <a:sym typeface="Hind Vadodara Light" panose="02000000000000000000"/>
                        </a:rPr>
                        <a:t>1</a:t>
                      </a:r>
                      <a:r>
                        <a:rPr lang="ru-RU" altLang="en-GB" sz="1800">
                          <a:solidFill>
                            <a:schemeClr val="accent3"/>
                          </a:solidFill>
                          <a:latin typeface="Century Gothic" panose="020B0502020202020204" charset="0"/>
                          <a:ea typeface="Hind Vadodara Light" panose="02000000000000000000"/>
                          <a:cs typeface="Century Gothic" panose="020B0502020202020204" charset="0"/>
                          <a:sym typeface="Hind Vadodara Light" panose="02000000000000000000"/>
                        </a:rPr>
                        <a:t>32</a:t>
                      </a:r>
                      <a:endParaRPr lang="ru-RU" altLang="en-GB" sz="1800">
                        <a:solidFill>
                          <a:schemeClr val="accent3"/>
                        </a:solidFill>
                        <a:latin typeface="Century Gothic" panose="020B0502020202020204" charset="0"/>
                        <a:ea typeface="Hind Vadodara Light" panose="02000000000000000000"/>
                        <a:cs typeface="Century Gothic" panose="020B0502020202020204" charset="0"/>
                        <a:sym typeface="Hind Vadodara Light" panose="02000000000000000000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solidFill>
                            <a:schemeClr val="accent3"/>
                          </a:solidFill>
                          <a:latin typeface="Century Gothic" panose="020B0502020202020204" charset="0"/>
                          <a:ea typeface="Hind Vadodara Light" panose="02000000000000000000"/>
                          <a:cs typeface="Century Gothic" panose="020B0502020202020204" charset="0"/>
                          <a:sym typeface="Hind Vadodara Light" panose="02000000000000000000"/>
                        </a:rPr>
                        <a:t>135,8</a:t>
                      </a:r>
                      <a:endParaRPr lang="ru-RU" sz="1800">
                        <a:solidFill>
                          <a:schemeClr val="accent3"/>
                        </a:solidFill>
                        <a:latin typeface="Century Gothic" panose="020B0502020202020204" charset="0"/>
                        <a:ea typeface="Hind Vadodara Light" panose="02000000000000000000"/>
                        <a:cs typeface="Century Gothic" panose="020B0502020202020204" charset="0"/>
                        <a:sym typeface="Hind Vadodara Light" panose="02000000000000000000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solidFill>
                            <a:schemeClr val="accent3"/>
                          </a:solidFill>
                          <a:latin typeface="Century Gothic" panose="020B0502020202020204" charset="0"/>
                          <a:ea typeface="Hind Vadodara Light" panose="02000000000000000000"/>
                          <a:cs typeface="Century Gothic" panose="020B0502020202020204" charset="0"/>
                          <a:sym typeface="Hind Vadodara Light" panose="02000000000000000000"/>
                        </a:rPr>
                        <a:t>139,6</a:t>
                      </a:r>
                      <a:endParaRPr lang="ru-RU" sz="1800">
                        <a:solidFill>
                          <a:schemeClr val="accent3"/>
                        </a:solidFill>
                        <a:latin typeface="Century Gothic" panose="020B0502020202020204" charset="0"/>
                        <a:ea typeface="Hind Vadodara Light" panose="02000000000000000000"/>
                        <a:cs typeface="Century Gothic" panose="020B0502020202020204" charset="0"/>
                        <a:sym typeface="Hind Vadodara Light" panose="02000000000000000000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solidFill>
                            <a:schemeClr val="accent3"/>
                          </a:solidFill>
                          <a:latin typeface="Century Gothic" panose="020B0502020202020204" charset="0"/>
                          <a:ea typeface="Hind Vadodara Light" panose="02000000000000000000"/>
                          <a:cs typeface="Century Gothic" panose="020B0502020202020204" charset="0"/>
                          <a:sym typeface="Hind Vadodara Light" panose="02000000000000000000"/>
                        </a:rPr>
                        <a:t>143,2</a:t>
                      </a:r>
                      <a:endParaRPr lang="ru-RU" sz="1800">
                        <a:solidFill>
                          <a:schemeClr val="accent3"/>
                        </a:solidFill>
                        <a:latin typeface="Century Gothic" panose="020B0502020202020204" charset="0"/>
                        <a:ea typeface="Hind Vadodara Light" panose="02000000000000000000"/>
                        <a:cs typeface="Century Gothic" panose="020B0502020202020204" charset="0"/>
                        <a:sym typeface="Hind Vadodara Light" panose="02000000000000000000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solidFill>
                            <a:schemeClr val="accent3"/>
                          </a:solidFill>
                          <a:latin typeface="Century Gothic" panose="020B0502020202020204" charset="0"/>
                          <a:ea typeface="Hind Vadodara Light" panose="02000000000000000000"/>
                          <a:cs typeface="Century Gothic" panose="020B0502020202020204" charset="0"/>
                          <a:sym typeface="Hind Vadodara Light" panose="02000000000000000000"/>
                        </a:rPr>
                        <a:t>151</a:t>
                      </a:r>
                      <a:endParaRPr lang="ru-RU" sz="1800">
                        <a:solidFill>
                          <a:schemeClr val="accent3"/>
                        </a:solidFill>
                        <a:latin typeface="Century Gothic" panose="020B0502020202020204" charset="0"/>
                        <a:ea typeface="Hind Vadodara Light" panose="02000000000000000000"/>
                        <a:cs typeface="Century Gothic" panose="020B0502020202020204" charset="0"/>
                        <a:sym typeface="Hind Vadodara Light" panose="02000000000000000000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7406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0">
                          <a:solidFill>
                            <a:schemeClr val="accent3"/>
                          </a:solidFill>
                          <a:latin typeface="Qanelas Black" panose="00000A00000000000000" charset="0"/>
                          <a:ea typeface="Jockey One" panose="02000506000000020004"/>
                          <a:cs typeface="Qanelas Black" panose="00000A00000000000000" charset="0"/>
                          <a:sym typeface="Jockey One" panose="02000506000000020004"/>
                        </a:rPr>
                        <a:t> ГЕРМАНИЯ</a:t>
                      </a:r>
                      <a:endParaRPr lang="ru-RU" sz="1400" b="0">
                        <a:solidFill>
                          <a:schemeClr val="accent3"/>
                        </a:solidFill>
                        <a:latin typeface="Qanelas Black" panose="00000A00000000000000" charset="0"/>
                        <a:ea typeface="Jockey One" panose="02000506000000020004"/>
                        <a:cs typeface="Qanelas Black" panose="00000A00000000000000" charset="0"/>
                        <a:sym typeface="Jockey One" panose="02000506000000020004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solidFill>
                            <a:schemeClr val="accent3"/>
                          </a:solidFill>
                          <a:latin typeface="Century Gothic" panose="020B0502020202020204" charset="0"/>
                          <a:ea typeface="Hind Vadodara Light" panose="02000000000000000000"/>
                          <a:cs typeface="Century Gothic" panose="020B0502020202020204" charset="0"/>
                          <a:sym typeface="Hind Vadodara Light" panose="02000000000000000000"/>
                        </a:rPr>
                        <a:t>70,2</a:t>
                      </a:r>
                      <a:endParaRPr lang="ru-RU" sz="1800">
                        <a:solidFill>
                          <a:schemeClr val="accent3"/>
                        </a:solidFill>
                        <a:latin typeface="Century Gothic" panose="020B0502020202020204" charset="0"/>
                        <a:ea typeface="Hind Vadodara Light" panose="02000000000000000000"/>
                        <a:cs typeface="Century Gothic" panose="020B0502020202020204" charset="0"/>
                        <a:sym typeface="Hind Vadodara Light" panose="02000000000000000000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solidFill>
                            <a:schemeClr val="accent3"/>
                          </a:solidFill>
                          <a:latin typeface="Century Gothic" panose="020B0502020202020204" charset="0"/>
                          <a:ea typeface="Hind Vadodara Light" panose="02000000000000000000"/>
                          <a:cs typeface="Century Gothic" panose="020B0502020202020204" charset="0"/>
                          <a:sym typeface="Hind Vadodara Light" panose="02000000000000000000"/>
                        </a:rPr>
                        <a:t>70,8</a:t>
                      </a:r>
                      <a:endParaRPr lang="ru-RU" sz="1800">
                        <a:solidFill>
                          <a:schemeClr val="accent3"/>
                        </a:solidFill>
                        <a:latin typeface="Century Gothic" panose="020B0502020202020204" charset="0"/>
                        <a:ea typeface="Hind Vadodara Light" panose="02000000000000000000"/>
                        <a:cs typeface="Century Gothic" panose="020B0502020202020204" charset="0"/>
                        <a:sym typeface="Hind Vadodara Light" panose="02000000000000000000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solidFill>
                            <a:schemeClr val="accent3"/>
                          </a:solidFill>
                          <a:latin typeface="Century Gothic" panose="020B0502020202020204" charset="0"/>
                          <a:ea typeface="Hind Vadodara Light" panose="02000000000000000000"/>
                          <a:cs typeface="Century Gothic" panose="020B0502020202020204" charset="0"/>
                          <a:sym typeface="Hind Vadodara Light" panose="02000000000000000000"/>
                        </a:rPr>
                        <a:t>70,4</a:t>
                      </a:r>
                      <a:endParaRPr lang="ru-RU" sz="1800">
                        <a:solidFill>
                          <a:schemeClr val="accent3"/>
                        </a:solidFill>
                        <a:latin typeface="Century Gothic" panose="020B0502020202020204" charset="0"/>
                        <a:ea typeface="Hind Vadodara Light" panose="02000000000000000000"/>
                        <a:cs typeface="Century Gothic" panose="020B0502020202020204" charset="0"/>
                        <a:sym typeface="Hind Vadodara Light" panose="02000000000000000000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solidFill>
                            <a:schemeClr val="accent3"/>
                          </a:solidFill>
                          <a:latin typeface="Century Gothic" panose="020B0502020202020204" charset="0"/>
                          <a:ea typeface="Hind Vadodara Light" panose="02000000000000000000"/>
                          <a:cs typeface="Century Gothic" panose="020B0502020202020204" charset="0"/>
                          <a:sym typeface="Hind Vadodara Light" panose="02000000000000000000"/>
                        </a:rPr>
                        <a:t>69</a:t>
                      </a:r>
                      <a:endParaRPr lang="ru-RU" sz="1800">
                        <a:solidFill>
                          <a:schemeClr val="accent3"/>
                        </a:solidFill>
                        <a:latin typeface="Century Gothic" panose="020B0502020202020204" charset="0"/>
                        <a:ea typeface="Hind Vadodara Light" panose="02000000000000000000"/>
                        <a:cs typeface="Century Gothic" panose="020B0502020202020204" charset="0"/>
                        <a:sym typeface="Hind Vadodara Light" panose="02000000000000000000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solidFill>
                            <a:schemeClr val="accent3"/>
                          </a:solidFill>
                          <a:latin typeface="Century Gothic" panose="020B0502020202020204" charset="0"/>
                          <a:ea typeface="Hind Vadodara Light" panose="02000000000000000000"/>
                          <a:cs typeface="Century Gothic" panose="020B0502020202020204" charset="0"/>
                          <a:sym typeface="Hind Vadodara Light" panose="02000000000000000000"/>
                        </a:rPr>
                        <a:t>66</a:t>
                      </a:r>
                      <a:endParaRPr lang="ru-RU" sz="1800">
                        <a:solidFill>
                          <a:schemeClr val="accent3"/>
                        </a:solidFill>
                        <a:latin typeface="Century Gothic" panose="020B0502020202020204" charset="0"/>
                        <a:ea typeface="Hind Vadodara Light" panose="02000000000000000000"/>
                        <a:cs typeface="Century Gothic" panose="020B0502020202020204" charset="0"/>
                        <a:sym typeface="Hind Vadodara Light" panose="02000000000000000000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7343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solidFill>
                            <a:schemeClr val="accent3"/>
                          </a:solidFill>
                          <a:latin typeface="Qanelas Black" panose="00000A00000000000000" charset="0"/>
                          <a:ea typeface="Jockey One" panose="02000506000000020004"/>
                          <a:cs typeface="Qanelas Black" panose="00000A00000000000000" charset="0"/>
                          <a:sym typeface="Jockey One" panose="02000506000000020004"/>
                        </a:rPr>
                        <a:t>СССР</a:t>
                      </a:r>
                      <a:endParaRPr lang="ru-RU" sz="1800">
                        <a:solidFill>
                          <a:schemeClr val="accent3"/>
                        </a:solidFill>
                        <a:latin typeface="Qanelas Black" panose="00000A00000000000000" charset="0"/>
                        <a:ea typeface="Jockey One" panose="02000506000000020004"/>
                        <a:cs typeface="Qanelas Black" panose="00000A00000000000000" charset="0"/>
                        <a:sym typeface="Jockey One" panose="02000506000000020004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solidFill>
                            <a:schemeClr val="accent3"/>
                          </a:solidFill>
                          <a:latin typeface="Century Gothic" panose="020B0502020202020204" charset="0"/>
                          <a:ea typeface="Hind Vadodara Light" panose="02000000000000000000"/>
                          <a:cs typeface="Century Gothic" panose="020B0502020202020204" charset="0"/>
                          <a:sym typeface="Hind Vadodara Light" panose="02000000000000000000"/>
                        </a:rPr>
                        <a:t>198,7</a:t>
                      </a:r>
                      <a:endParaRPr lang="ru-RU" sz="1800">
                        <a:solidFill>
                          <a:schemeClr val="accent3"/>
                        </a:solidFill>
                        <a:latin typeface="Century Gothic" panose="020B0502020202020204" charset="0"/>
                        <a:ea typeface="Hind Vadodara Light" panose="02000000000000000000"/>
                        <a:cs typeface="Century Gothic" panose="020B0502020202020204" charset="0"/>
                        <a:sym typeface="Hind Vadodara Light" panose="02000000000000000000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solidFill>
                            <a:schemeClr val="accent3"/>
                          </a:solidFill>
                          <a:latin typeface="Century Gothic" panose="020B0502020202020204" charset="0"/>
                          <a:ea typeface="Hind Vadodara Light" panose="02000000000000000000"/>
                          <a:cs typeface="Century Gothic" panose="020B0502020202020204" charset="0"/>
                          <a:sym typeface="Hind Vadodara Light" panose="02000000000000000000"/>
                        </a:rPr>
                        <a:t>195</a:t>
                      </a:r>
                      <a:endParaRPr lang="ru-RU" sz="1800">
                        <a:solidFill>
                          <a:schemeClr val="accent3"/>
                        </a:solidFill>
                        <a:latin typeface="Century Gothic" panose="020B0502020202020204" charset="0"/>
                        <a:ea typeface="Hind Vadodara Light" panose="02000000000000000000"/>
                        <a:cs typeface="Century Gothic" panose="020B0502020202020204" charset="0"/>
                        <a:sym typeface="Hind Vadodara Light" panose="02000000000000000000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solidFill>
                            <a:schemeClr val="accent3"/>
                          </a:solidFill>
                          <a:latin typeface="Century Gothic" panose="020B0502020202020204" charset="0"/>
                          <a:ea typeface="Hind Vadodara Light" panose="02000000000000000000"/>
                          <a:cs typeface="Century Gothic" panose="020B0502020202020204" charset="0"/>
                          <a:sym typeface="Hind Vadodara Light" panose="02000000000000000000"/>
                        </a:rPr>
                        <a:t>180</a:t>
                      </a:r>
                      <a:endParaRPr lang="ru-RU" sz="1800">
                        <a:solidFill>
                          <a:schemeClr val="accent3"/>
                        </a:solidFill>
                        <a:latin typeface="Century Gothic" panose="020B0502020202020204" charset="0"/>
                        <a:ea typeface="Hind Vadodara Light" panose="02000000000000000000"/>
                        <a:cs typeface="Century Gothic" panose="020B0502020202020204" charset="0"/>
                        <a:sym typeface="Hind Vadodara Light" panose="02000000000000000000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solidFill>
                            <a:schemeClr val="accent3"/>
                          </a:solidFill>
                          <a:latin typeface="Century Gothic" panose="020B0502020202020204" charset="0"/>
                          <a:ea typeface="Hind Vadodara Light" panose="02000000000000000000"/>
                          <a:cs typeface="Century Gothic" panose="020B0502020202020204" charset="0"/>
                          <a:sym typeface="Hind Vadodara Light" panose="02000000000000000000"/>
                        </a:rPr>
                        <a:t>170</a:t>
                      </a:r>
                      <a:endParaRPr lang="ru-RU" sz="1800">
                        <a:solidFill>
                          <a:schemeClr val="accent3"/>
                        </a:solidFill>
                        <a:latin typeface="Century Gothic" panose="020B0502020202020204" charset="0"/>
                        <a:ea typeface="Hind Vadodara Light" panose="02000000000000000000"/>
                        <a:cs typeface="Century Gothic" panose="020B0502020202020204" charset="0"/>
                        <a:sym typeface="Hind Vadodara Light" panose="02000000000000000000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solidFill>
                            <a:schemeClr val="accent3"/>
                          </a:solidFill>
                          <a:latin typeface="Century Gothic" panose="020B0502020202020204" charset="0"/>
                          <a:ea typeface="Hind Vadodara Light" panose="02000000000000000000"/>
                          <a:cs typeface="Century Gothic" panose="020B0502020202020204" charset="0"/>
                          <a:sym typeface="Hind Vadodara Light" panose="02000000000000000000"/>
                        </a:rPr>
                        <a:t>172</a:t>
                      </a:r>
                      <a:endParaRPr lang="ru-RU" sz="1800">
                        <a:solidFill>
                          <a:schemeClr val="accent3"/>
                        </a:solidFill>
                        <a:latin typeface="Century Gothic" panose="020B0502020202020204" charset="0"/>
                        <a:ea typeface="Hind Vadodara Light" panose="02000000000000000000"/>
                        <a:cs typeface="Century Gothic" panose="020B0502020202020204" charset="0"/>
                        <a:sym typeface="Hind Vadodara Light" panose="02000000000000000000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7343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accent3"/>
                        </a:solidFill>
                        <a:latin typeface="Jockey One" panose="02000506000000020004"/>
                        <a:ea typeface="Jockey One" panose="02000506000000020004"/>
                        <a:cs typeface="Jockey One" panose="02000506000000020004"/>
                        <a:sym typeface="Jockey One" panose="02000506000000020004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accent3"/>
                        </a:solidFill>
                        <a:latin typeface="Hind Vadodara Light" panose="02000000000000000000"/>
                        <a:ea typeface="Hind Vadodara Light" panose="02000000000000000000"/>
                        <a:cs typeface="Hind Vadodara Light" panose="02000000000000000000"/>
                        <a:sym typeface="Hind Vadodara Light" panose="02000000000000000000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accent3"/>
                        </a:solidFill>
                        <a:latin typeface="Hind Vadodara Light" panose="02000000000000000000"/>
                        <a:ea typeface="Hind Vadodara Light" panose="02000000000000000000"/>
                        <a:cs typeface="Hind Vadodara Light" panose="02000000000000000000"/>
                        <a:sym typeface="Hind Vadodara Light" panose="02000000000000000000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accent3"/>
                        </a:solidFill>
                        <a:latin typeface="Hind Vadodara Light" panose="02000000000000000000"/>
                        <a:ea typeface="Hind Vadodara Light" panose="02000000000000000000"/>
                        <a:cs typeface="Hind Vadodara Light" panose="02000000000000000000"/>
                        <a:sym typeface="Hind Vadodara Light" panose="02000000000000000000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accent3"/>
                        </a:solidFill>
                        <a:latin typeface="Hind Vadodara Light" panose="02000000000000000000"/>
                        <a:ea typeface="Hind Vadodara Light" panose="02000000000000000000"/>
                        <a:cs typeface="Hind Vadodara Light" panose="02000000000000000000"/>
                        <a:sym typeface="Hind Vadodara Light" panose="02000000000000000000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accent3"/>
                        </a:solidFill>
                        <a:latin typeface="Hind Vadodara Light" panose="02000000000000000000"/>
                        <a:ea typeface="Hind Vadodara Light" panose="02000000000000000000"/>
                        <a:cs typeface="Hind Vadodara Light" panose="02000000000000000000"/>
                        <a:sym typeface="Hind Vadodara Light" panose="02000000000000000000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1" name="Текстовое поле 0"/>
          <p:cNvSpPr txBox="1"/>
          <p:nvPr/>
        </p:nvSpPr>
        <p:spPr>
          <a:xfrm>
            <a:off x="2724150" y="4351020"/>
            <a:ext cx="502856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ru-RU" altLang="en-US">
                <a:latin typeface="Century Gothic" panose="020B0502020202020204" charset="0"/>
                <a:cs typeface="Century Gothic" panose="020B0502020202020204" charset="0"/>
              </a:rPr>
              <a:t>Численность населения стран-участников 1941-1945гг</a:t>
            </a:r>
            <a:r>
              <a:rPr lang="ru-RU" altLang="en-US"/>
              <a:t>.</a:t>
            </a:r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cover dir="d"/>
      </p:transition>
    </mc:Choice>
    <mc:Fallback>
      <p:transition>
        <p:cover dir="d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33"/>
          <p:cNvSpPr/>
          <p:nvPr/>
        </p:nvSpPr>
        <p:spPr>
          <a:xfrm>
            <a:off x="852295" y="2084175"/>
            <a:ext cx="3205897" cy="1530156"/>
          </a:xfrm>
          <a:custGeom>
            <a:avLst/>
            <a:gdLst/>
            <a:ahLst/>
            <a:cxnLst/>
            <a:rect l="l" t="t" r="r" b="b"/>
            <a:pathLst>
              <a:path w="97644" h="76738" extrusionOk="0">
                <a:moveTo>
                  <a:pt x="12747" y="1020"/>
                </a:moveTo>
                <a:lnTo>
                  <a:pt x="16827" y="1020"/>
                </a:lnTo>
                <a:lnTo>
                  <a:pt x="94585" y="0"/>
                </a:lnTo>
                <a:lnTo>
                  <a:pt x="97644" y="76738"/>
                </a:lnTo>
                <a:lnTo>
                  <a:pt x="0" y="7597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pic>
        <p:nvPicPr>
          <p:cNvPr id="336" name="Google Shape;336;p33"/>
          <p:cNvPicPr preferRelativeResize="0"/>
          <p:nvPr/>
        </p:nvPicPr>
        <p:blipFill rotWithShape="1">
          <a:blip r:embed="rId1"/>
          <a:srcRect t="149" b="159"/>
          <a:stretch>
            <a:fillRect/>
          </a:stretch>
        </p:blipFill>
        <p:spPr>
          <a:xfrm>
            <a:off x="3699621" y="614650"/>
            <a:ext cx="4650122" cy="4015600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33"/>
          <p:cNvSpPr txBox="1"/>
          <p:nvPr>
            <p:ph type="subTitle" idx="4294967295"/>
          </p:nvPr>
        </p:nvSpPr>
        <p:spPr>
          <a:xfrm>
            <a:off x="1231900" y="2275205"/>
            <a:ext cx="2467610" cy="66103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360045" algn="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ru-RU" sz="2000">
                <a:solidFill>
                  <a:schemeClr val="accent3"/>
                </a:solidFill>
                <a:latin typeface="Qanelas Black" panose="00000A00000000000000" charset="0"/>
                <a:cs typeface="Qanelas Black" panose="00000A00000000000000" charset="0"/>
              </a:rPr>
              <a:t>ПОТСДАМСКАЯ</a:t>
            </a:r>
            <a:endParaRPr lang="ru-RU" sz="2000">
              <a:solidFill>
                <a:schemeClr val="accent3"/>
              </a:solidFill>
              <a:latin typeface="Qanelas Black" panose="00000A00000000000000" charset="0"/>
              <a:cs typeface="Qanelas Black" panose="00000A00000000000000" charset="0"/>
            </a:endParaRPr>
          </a:p>
          <a:p>
            <a:pPr marL="0" lvl="0" indent="360045" algn="r" rtl="0">
              <a:lnSpc>
                <a:spcPct val="1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ru-RU" sz="2000">
                <a:solidFill>
                  <a:schemeClr val="accent3"/>
                </a:solidFill>
                <a:latin typeface="Qanelas Black" panose="00000A00000000000000" charset="0"/>
                <a:cs typeface="Qanelas Black" panose="00000A00000000000000" charset="0"/>
              </a:rPr>
              <a:t>КОНФЕРЕНЦИЯ</a:t>
            </a:r>
            <a:endParaRPr lang="ru-RU" sz="2000">
              <a:solidFill>
                <a:schemeClr val="accent3"/>
              </a:solidFill>
              <a:latin typeface="Qanelas Black" panose="00000A00000000000000" charset="0"/>
              <a:cs typeface="Qanelas Black" panose="00000A00000000000000" charset="0"/>
            </a:endParaRPr>
          </a:p>
        </p:txBody>
      </p:sp>
      <p:pic>
        <p:nvPicPr>
          <p:cNvPr id="338" name="Google Shape;338;p33"/>
          <p:cNvPicPr preferRelativeResize="0"/>
          <p:nvPr/>
        </p:nvPicPr>
        <p:blipFill rotWithShape="1">
          <a:blip r:embed="rId2"/>
          <a:srcRect l="25802" r="7848"/>
          <a:stretch>
            <a:fillRect/>
          </a:stretch>
        </p:blipFill>
        <p:spPr>
          <a:xfrm>
            <a:off x="3962575" y="1138031"/>
            <a:ext cx="2921985" cy="2936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33"/>
          <p:cNvPicPr preferRelativeResize="0"/>
          <p:nvPr/>
        </p:nvPicPr>
        <p:blipFill rotWithShape="1">
          <a:blip r:embed="rId3">
            <a:alphaModFix amt="70000"/>
          </a:blip>
          <a:srcRect l="25802" r="7848"/>
          <a:stretch>
            <a:fillRect/>
          </a:stretch>
        </p:blipFill>
        <p:spPr>
          <a:xfrm>
            <a:off x="3962575" y="1138031"/>
            <a:ext cx="2921985" cy="2936552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33"/>
          <p:cNvSpPr/>
          <p:nvPr/>
        </p:nvSpPr>
        <p:spPr>
          <a:xfrm>
            <a:off x="5276871" y="2459319"/>
            <a:ext cx="293394" cy="292706"/>
          </a:xfrm>
          <a:custGeom>
            <a:avLst/>
            <a:gdLst/>
            <a:ahLst/>
            <a:cxnLst/>
            <a:rect l="l" t="t" r="r" b="b"/>
            <a:pathLst>
              <a:path w="14878" h="14845" extrusionOk="0">
                <a:moveTo>
                  <a:pt x="4303" y="2636"/>
                </a:moveTo>
                <a:lnTo>
                  <a:pt x="12576" y="7440"/>
                </a:lnTo>
                <a:lnTo>
                  <a:pt x="4303" y="12210"/>
                </a:lnTo>
                <a:lnTo>
                  <a:pt x="4303" y="2636"/>
                </a:lnTo>
                <a:close/>
                <a:moveTo>
                  <a:pt x="7439" y="1"/>
                </a:moveTo>
                <a:cubicBezTo>
                  <a:pt x="3336" y="1"/>
                  <a:pt x="0" y="3303"/>
                  <a:pt x="0" y="7406"/>
                </a:cubicBezTo>
                <a:cubicBezTo>
                  <a:pt x="0" y="11542"/>
                  <a:pt x="3336" y="14845"/>
                  <a:pt x="7439" y="14845"/>
                </a:cubicBezTo>
                <a:cubicBezTo>
                  <a:pt x="11542" y="14845"/>
                  <a:pt x="14877" y="11542"/>
                  <a:pt x="14877" y="7406"/>
                </a:cubicBezTo>
                <a:cubicBezTo>
                  <a:pt x="14877" y="3303"/>
                  <a:pt x="11542" y="1"/>
                  <a:pt x="743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41" name="Google Shape;341;p33"/>
          <p:cNvSpPr/>
          <p:nvPr/>
        </p:nvSpPr>
        <p:spPr>
          <a:xfrm>
            <a:off x="3962591" y="3926552"/>
            <a:ext cx="2921972" cy="16464"/>
          </a:xfrm>
          <a:custGeom>
            <a:avLst/>
            <a:gdLst/>
            <a:ahLst/>
            <a:cxnLst/>
            <a:rect l="l" t="t" r="r" b="b"/>
            <a:pathLst>
              <a:path w="148173" h="835" extrusionOk="0">
                <a:moveTo>
                  <a:pt x="434" y="0"/>
                </a:moveTo>
                <a:cubicBezTo>
                  <a:pt x="201" y="0"/>
                  <a:pt x="0" y="167"/>
                  <a:pt x="0" y="401"/>
                </a:cubicBezTo>
                <a:cubicBezTo>
                  <a:pt x="0" y="634"/>
                  <a:pt x="201" y="834"/>
                  <a:pt x="434" y="834"/>
                </a:cubicBezTo>
                <a:lnTo>
                  <a:pt x="147739" y="834"/>
                </a:lnTo>
                <a:cubicBezTo>
                  <a:pt x="147973" y="834"/>
                  <a:pt x="148173" y="634"/>
                  <a:pt x="148173" y="401"/>
                </a:cubicBezTo>
                <a:cubicBezTo>
                  <a:pt x="148173" y="167"/>
                  <a:pt x="147973" y="0"/>
                  <a:pt x="1477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42" name="Google Shape;342;p33"/>
          <p:cNvSpPr/>
          <p:nvPr/>
        </p:nvSpPr>
        <p:spPr>
          <a:xfrm>
            <a:off x="3962591" y="3926552"/>
            <a:ext cx="1399824" cy="16464"/>
          </a:xfrm>
          <a:custGeom>
            <a:avLst/>
            <a:gdLst/>
            <a:ahLst/>
            <a:cxnLst/>
            <a:rect l="l" t="t" r="r" b="b"/>
            <a:pathLst>
              <a:path w="70985" h="835" extrusionOk="0">
                <a:moveTo>
                  <a:pt x="434" y="0"/>
                </a:moveTo>
                <a:cubicBezTo>
                  <a:pt x="201" y="0"/>
                  <a:pt x="0" y="167"/>
                  <a:pt x="0" y="401"/>
                </a:cubicBezTo>
                <a:cubicBezTo>
                  <a:pt x="0" y="634"/>
                  <a:pt x="201" y="834"/>
                  <a:pt x="434" y="834"/>
                </a:cubicBezTo>
                <a:lnTo>
                  <a:pt x="70984" y="834"/>
                </a:lnTo>
                <a:lnTo>
                  <a:pt x="7098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43" name="Google Shape;343;p33"/>
          <p:cNvSpPr/>
          <p:nvPr/>
        </p:nvSpPr>
        <p:spPr>
          <a:xfrm>
            <a:off x="5323349" y="3910769"/>
            <a:ext cx="48038" cy="48032"/>
          </a:xfrm>
          <a:custGeom>
            <a:avLst/>
            <a:gdLst/>
            <a:ahLst/>
            <a:cxnLst/>
            <a:rect l="l" t="t" r="r" b="b"/>
            <a:pathLst>
              <a:path w="2436" h="2436" extrusionOk="0">
                <a:moveTo>
                  <a:pt x="1235" y="1"/>
                </a:moveTo>
                <a:cubicBezTo>
                  <a:pt x="568" y="1"/>
                  <a:pt x="1" y="535"/>
                  <a:pt x="1" y="1202"/>
                </a:cubicBezTo>
                <a:cubicBezTo>
                  <a:pt x="1" y="1902"/>
                  <a:pt x="568" y="2436"/>
                  <a:pt x="1235" y="2436"/>
                </a:cubicBezTo>
                <a:cubicBezTo>
                  <a:pt x="1902" y="2436"/>
                  <a:pt x="2436" y="1902"/>
                  <a:pt x="2436" y="1202"/>
                </a:cubicBezTo>
                <a:cubicBezTo>
                  <a:pt x="2436" y="535"/>
                  <a:pt x="1902" y="1"/>
                  <a:pt x="123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44" name="Google Shape;344;p33"/>
          <p:cNvSpPr/>
          <p:nvPr/>
        </p:nvSpPr>
        <p:spPr>
          <a:xfrm>
            <a:off x="4320088" y="2998620"/>
            <a:ext cx="20431" cy="20992"/>
          </a:xfrm>
          <a:custGeom>
            <a:avLst/>
            <a:gdLst/>
            <a:ahLst/>
            <a:cxnLst/>
            <a:rect l="l" t="t" r="r" b="b"/>
            <a:pathLst>
              <a:path w="1202" h="1235" extrusionOk="0">
                <a:moveTo>
                  <a:pt x="601" y="0"/>
                </a:moveTo>
                <a:cubicBezTo>
                  <a:pt x="267" y="0"/>
                  <a:pt x="0" y="267"/>
                  <a:pt x="0" y="601"/>
                </a:cubicBezTo>
                <a:cubicBezTo>
                  <a:pt x="0" y="934"/>
                  <a:pt x="267" y="1235"/>
                  <a:pt x="601" y="1235"/>
                </a:cubicBezTo>
                <a:cubicBezTo>
                  <a:pt x="934" y="1235"/>
                  <a:pt x="1201" y="968"/>
                  <a:pt x="1201" y="601"/>
                </a:cubicBezTo>
                <a:cubicBezTo>
                  <a:pt x="1201" y="267"/>
                  <a:pt x="934" y="0"/>
                  <a:pt x="601" y="0"/>
                </a:cubicBezTo>
                <a:close/>
              </a:path>
            </a:pathLst>
          </a:custGeom>
          <a:solidFill>
            <a:srgbClr val="E6B8A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45" name="Google Shape;345;p33"/>
          <p:cNvSpPr txBox="1"/>
          <p:nvPr/>
        </p:nvSpPr>
        <p:spPr>
          <a:xfrm flipH="1">
            <a:off x="1231265" y="2936240"/>
            <a:ext cx="2468245" cy="40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rgbClr val="FCECB4"/>
                </a:solidFill>
                <a:latin typeface="Century Gothic" panose="020B0502020202020204" charset="0"/>
                <a:ea typeface="Hind Vadodara Light" panose="02000000000000000000"/>
                <a:cs typeface="Century Gothic" panose="020B0502020202020204" charset="0"/>
                <a:sym typeface="Hind Vadodara Light" panose="02000000000000000000"/>
              </a:rPr>
              <a:t>17 июля-2 августа 1945г.</a:t>
            </a:r>
            <a:endParaRPr lang="ru-RU">
              <a:solidFill>
                <a:srgbClr val="FCECB4"/>
              </a:solidFill>
              <a:latin typeface="Century Gothic" panose="020B0502020202020204" charset="0"/>
              <a:ea typeface="Hind Vadodara Light" panose="02000000000000000000"/>
              <a:cs typeface="Century Gothic" panose="020B0502020202020204" charset="0"/>
              <a:sym typeface="Hind Vadodara Light" panose="02000000000000000000"/>
            </a:endParaRPr>
          </a:p>
        </p:txBody>
      </p:sp>
      <p:pic>
        <p:nvPicPr>
          <p:cNvPr id="1" name="Изображение 0" descr="Geroi-VOV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35" y="20320"/>
            <a:ext cx="9147810" cy="51454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cover dir="d"/>
      </p:transition>
    </mc:Choice>
    <mc:Fallback>
      <p:transition>
        <p:cover dir="d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5"/>
          <p:cNvSpPr txBox="1"/>
          <p:nvPr>
            <p:ph type="ctrTitle" idx="9"/>
          </p:nvPr>
        </p:nvSpPr>
        <p:spPr>
          <a:xfrm>
            <a:off x="124460" y="4324350"/>
            <a:ext cx="3436620" cy="5778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en-GB" sz="3600" b="1">
                <a:latin typeface="Qanelas Black" panose="00000A00000000000000" charset="0"/>
                <a:cs typeface="Qanelas Black" panose="00000A00000000000000" charset="0"/>
              </a:rPr>
              <a:t>СОДЕРЖАНИЕ</a:t>
            </a:r>
            <a:endParaRPr lang="ru-RU" altLang="en-GB" sz="3600" b="1">
              <a:latin typeface="Qanelas Black" panose="00000A00000000000000" charset="0"/>
              <a:cs typeface="Qanelas Black" panose="00000A00000000000000" charset="0"/>
            </a:endParaRPr>
          </a:p>
        </p:txBody>
      </p:sp>
      <p:sp>
        <p:nvSpPr>
          <p:cNvPr id="124" name="Google Shape;124;p25"/>
          <p:cNvSpPr/>
          <p:nvPr/>
        </p:nvSpPr>
        <p:spPr>
          <a:xfrm>
            <a:off x="1560830" y="-276225"/>
            <a:ext cx="7569200" cy="5695950"/>
          </a:xfrm>
          <a:custGeom>
            <a:avLst/>
            <a:gdLst/>
            <a:ahLst/>
            <a:cxnLst/>
            <a:rect l="l" t="t" r="r" b="b"/>
            <a:pathLst>
              <a:path w="345567" h="227838" extrusionOk="0">
                <a:moveTo>
                  <a:pt x="0" y="1143"/>
                </a:moveTo>
                <a:lnTo>
                  <a:pt x="129921" y="227838"/>
                </a:lnTo>
                <a:lnTo>
                  <a:pt x="345567" y="227838"/>
                </a:lnTo>
                <a:lnTo>
                  <a:pt x="34556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5" name="Google Shape;125;p25"/>
          <p:cNvSpPr txBox="1"/>
          <p:nvPr>
            <p:ph type="ctrTitle"/>
          </p:nvPr>
        </p:nvSpPr>
        <p:spPr>
          <a:xfrm>
            <a:off x="3293110" y="411480"/>
            <a:ext cx="5996305" cy="5778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en-GB" b="1">
                <a:latin typeface="Century Gothic" panose="020B0502020202020204" charset="0"/>
                <a:cs typeface="Century Gothic" panose="020B0502020202020204" charset="0"/>
              </a:rPr>
              <a:t>Освобождение стран Юго-Восточной и Центральной Европы</a:t>
            </a:r>
            <a:endParaRPr lang="ru-RU" altLang="en-GB" b="1">
              <a:latin typeface="Century Gothic" panose="020B0502020202020204" charset="0"/>
              <a:cs typeface="Century Gothic" panose="020B0502020202020204" charset="0"/>
            </a:endParaRPr>
          </a:p>
        </p:txBody>
      </p:sp>
      <p:sp>
        <p:nvSpPr>
          <p:cNvPr id="126" name="Google Shape;126;p25"/>
          <p:cNvSpPr txBox="1"/>
          <p:nvPr>
            <p:ph type="ctrTitle" idx="3"/>
          </p:nvPr>
        </p:nvSpPr>
        <p:spPr>
          <a:xfrm>
            <a:off x="3687096" y="989530"/>
            <a:ext cx="46107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en-GB" b="1">
                <a:latin typeface="Century Gothic" panose="020B0502020202020204" charset="0"/>
                <a:cs typeface="Century Gothic" panose="020B0502020202020204" charset="0"/>
              </a:rPr>
              <a:t>Ялтинская конференция</a:t>
            </a:r>
            <a:endParaRPr lang="ru-RU" altLang="en-GB" b="1">
              <a:latin typeface="Century Gothic" panose="020B0502020202020204" charset="0"/>
              <a:cs typeface="Century Gothic" panose="020B0502020202020204" charset="0"/>
            </a:endParaRPr>
          </a:p>
        </p:txBody>
      </p:sp>
      <p:sp>
        <p:nvSpPr>
          <p:cNvPr id="127" name="Google Shape;127;p25"/>
          <p:cNvSpPr txBox="1"/>
          <p:nvPr>
            <p:ph type="title" idx="4"/>
          </p:nvPr>
        </p:nvSpPr>
        <p:spPr>
          <a:xfrm>
            <a:off x="2563357" y="828176"/>
            <a:ext cx="1123200" cy="90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accent3"/>
                </a:solidFill>
              </a:rPr>
              <a:t>02</a:t>
            </a:r>
            <a:endParaRPr>
              <a:solidFill>
                <a:schemeClr val="accent3"/>
              </a:solidFill>
            </a:endParaRPr>
          </a:p>
        </p:txBody>
      </p:sp>
      <p:sp>
        <p:nvSpPr>
          <p:cNvPr id="128" name="Google Shape;128;p25"/>
          <p:cNvSpPr txBox="1"/>
          <p:nvPr>
            <p:ph type="title" idx="2"/>
          </p:nvPr>
        </p:nvSpPr>
        <p:spPr>
          <a:xfrm>
            <a:off x="2092594" y="249798"/>
            <a:ext cx="1123200" cy="90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accent3"/>
                </a:solidFill>
              </a:rPr>
              <a:t>01</a:t>
            </a:r>
            <a:endParaRPr>
              <a:solidFill>
                <a:schemeClr val="accent3"/>
              </a:solidFill>
            </a:endParaRPr>
          </a:p>
        </p:txBody>
      </p:sp>
      <p:sp>
        <p:nvSpPr>
          <p:cNvPr id="129" name="Google Shape;129;p25"/>
          <p:cNvSpPr txBox="1"/>
          <p:nvPr>
            <p:ph type="ctrTitle" idx="5"/>
          </p:nvPr>
        </p:nvSpPr>
        <p:spPr>
          <a:xfrm>
            <a:off x="4236085" y="1567180"/>
            <a:ext cx="5875655" cy="5778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en-GB" sz="2000" b="1"/>
              <a:t>Битва за Берлин. Разгром Германии</a:t>
            </a:r>
            <a:r>
              <a:rPr lang="ru-RU" altLang="en-GB" sz="2000"/>
              <a:t> </a:t>
            </a:r>
            <a:r>
              <a:rPr lang="en-GB" sz="2000"/>
              <a:t> </a:t>
            </a:r>
            <a:endParaRPr lang="en-GB" sz="2000"/>
          </a:p>
        </p:txBody>
      </p:sp>
      <p:sp>
        <p:nvSpPr>
          <p:cNvPr id="130" name="Google Shape;130;p25"/>
          <p:cNvSpPr txBox="1"/>
          <p:nvPr>
            <p:ph type="title" idx="6"/>
          </p:nvPr>
        </p:nvSpPr>
        <p:spPr>
          <a:xfrm>
            <a:off x="3112860" y="1405328"/>
            <a:ext cx="1123200" cy="90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accent3"/>
                </a:solidFill>
              </a:rPr>
              <a:t>03</a:t>
            </a:r>
            <a:endParaRPr>
              <a:solidFill>
                <a:schemeClr val="accent3"/>
              </a:solidFill>
            </a:endParaRPr>
          </a:p>
        </p:txBody>
      </p:sp>
      <p:sp>
        <p:nvSpPr>
          <p:cNvPr id="131" name="Google Shape;131;p25"/>
          <p:cNvSpPr txBox="1"/>
          <p:nvPr>
            <p:ph type="ctrTitle" idx="7"/>
          </p:nvPr>
        </p:nvSpPr>
        <p:spPr>
          <a:xfrm>
            <a:off x="4684395" y="2145030"/>
            <a:ext cx="4445635" cy="5778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en-GB" b="1"/>
              <a:t>Постдамская конференция</a:t>
            </a:r>
            <a:r>
              <a:rPr lang="en-GB" b="1"/>
              <a:t> </a:t>
            </a:r>
            <a:endParaRPr lang="en-GB" b="1"/>
          </a:p>
        </p:txBody>
      </p:sp>
      <p:sp>
        <p:nvSpPr>
          <p:cNvPr id="132" name="Google Shape;132;p25"/>
          <p:cNvSpPr txBox="1"/>
          <p:nvPr>
            <p:ph type="title" idx="8"/>
          </p:nvPr>
        </p:nvSpPr>
        <p:spPr>
          <a:xfrm>
            <a:off x="3560764" y="1905055"/>
            <a:ext cx="1123200" cy="90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accent3"/>
                </a:solidFill>
              </a:rPr>
              <a:t>04</a:t>
            </a:r>
            <a:endParaRPr>
              <a:solidFill>
                <a:schemeClr val="accent3"/>
              </a:solidFill>
            </a:endParaRPr>
          </a:p>
        </p:txBody>
      </p:sp>
      <p:sp>
        <p:nvSpPr>
          <p:cNvPr id="6" name="Google Shape;132;p25"/>
          <p:cNvSpPr txBox="1"/>
          <p:nvPr/>
        </p:nvSpPr>
        <p:spPr>
          <a:xfrm>
            <a:off x="4132899" y="2520370"/>
            <a:ext cx="1123200" cy="900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Jockey One" panose="02000506000000020004"/>
              <a:buNone/>
              <a:defRPr sz="2400" b="0" i="0" u="none" strike="noStrike" cap="none">
                <a:solidFill>
                  <a:schemeClr val="dk1"/>
                </a:solidFill>
                <a:latin typeface="Jockey One" panose="02000506000000020004"/>
                <a:ea typeface="Jockey One" panose="02000506000000020004"/>
                <a:cs typeface="Jockey One" panose="02000506000000020004"/>
                <a:sym typeface="Jockey One" panose="020005060000000200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Jockey One" panose="02000506000000020004"/>
              <a:buNone/>
              <a:defRPr sz="2400" b="0" i="0" u="none" strike="noStrike" cap="none">
                <a:solidFill>
                  <a:schemeClr val="dk1"/>
                </a:solidFill>
                <a:latin typeface="Jockey One" panose="02000506000000020004"/>
                <a:ea typeface="Jockey One" panose="02000506000000020004"/>
                <a:cs typeface="Jockey One" panose="02000506000000020004"/>
                <a:sym typeface="Jockey One" panose="020005060000000200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Jockey One" panose="02000506000000020004"/>
              <a:buNone/>
              <a:defRPr sz="2400" b="0" i="0" u="none" strike="noStrike" cap="none">
                <a:solidFill>
                  <a:schemeClr val="dk1"/>
                </a:solidFill>
                <a:latin typeface="Jockey One" panose="02000506000000020004"/>
                <a:ea typeface="Jockey One" panose="02000506000000020004"/>
                <a:cs typeface="Jockey One" panose="02000506000000020004"/>
                <a:sym typeface="Jockey One" panose="020005060000000200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Jockey One" panose="02000506000000020004"/>
              <a:buNone/>
              <a:defRPr sz="2400" b="0" i="0" u="none" strike="noStrike" cap="none">
                <a:solidFill>
                  <a:schemeClr val="dk1"/>
                </a:solidFill>
                <a:latin typeface="Jockey One" panose="02000506000000020004"/>
                <a:ea typeface="Jockey One" panose="02000506000000020004"/>
                <a:cs typeface="Jockey One" panose="02000506000000020004"/>
                <a:sym typeface="Jockey One" panose="020005060000000200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Jockey One" panose="02000506000000020004"/>
              <a:buNone/>
              <a:defRPr sz="2400" b="0" i="0" u="none" strike="noStrike" cap="none">
                <a:solidFill>
                  <a:schemeClr val="dk1"/>
                </a:solidFill>
                <a:latin typeface="Jockey One" panose="02000506000000020004"/>
                <a:ea typeface="Jockey One" panose="02000506000000020004"/>
                <a:cs typeface="Jockey One" panose="02000506000000020004"/>
                <a:sym typeface="Jockey One" panose="020005060000000200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Jockey One" panose="02000506000000020004"/>
              <a:buNone/>
              <a:defRPr sz="2400" b="0" i="0" u="none" strike="noStrike" cap="none">
                <a:solidFill>
                  <a:schemeClr val="dk1"/>
                </a:solidFill>
                <a:latin typeface="Jockey One" panose="02000506000000020004"/>
                <a:ea typeface="Jockey One" panose="02000506000000020004"/>
                <a:cs typeface="Jockey One" panose="02000506000000020004"/>
                <a:sym typeface="Jockey One" panose="020005060000000200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Jockey One" panose="02000506000000020004"/>
              <a:buNone/>
              <a:defRPr sz="2400" b="0" i="0" u="none" strike="noStrike" cap="none">
                <a:solidFill>
                  <a:schemeClr val="dk1"/>
                </a:solidFill>
                <a:latin typeface="Jockey One" panose="02000506000000020004"/>
                <a:ea typeface="Jockey One" panose="02000506000000020004"/>
                <a:cs typeface="Jockey One" panose="02000506000000020004"/>
                <a:sym typeface="Jockey One" panose="020005060000000200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Jockey One" panose="02000506000000020004"/>
              <a:buNone/>
              <a:defRPr sz="2400" b="0" i="0" u="none" strike="noStrike" cap="none">
                <a:solidFill>
                  <a:schemeClr val="dk1"/>
                </a:solidFill>
                <a:latin typeface="Jockey One" panose="02000506000000020004"/>
                <a:ea typeface="Jockey One" panose="02000506000000020004"/>
                <a:cs typeface="Jockey One" panose="02000506000000020004"/>
                <a:sym typeface="Jockey One" panose="020005060000000200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Jockey One" panose="02000506000000020004"/>
              <a:buNone/>
              <a:defRPr sz="2400" b="0" i="0" u="none" strike="noStrike" cap="none">
                <a:solidFill>
                  <a:schemeClr val="dk1"/>
                </a:solidFill>
                <a:latin typeface="Jockey One" panose="02000506000000020004"/>
                <a:ea typeface="Jockey One" panose="02000506000000020004"/>
                <a:cs typeface="Jockey One" panose="02000506000000020004"/>
                <a:sym typeface="Jockey One" panose="020005060000000200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accent3"/>
                </a:solidFill>
              </a:rPr>
              <a:t>0</a:t>
            </a:r>
            <a:r>
              <a:rPr lang="ru-RU" altLang="en-GB">
                <a:solidFill>
                  <a:schemeClr val="accent3"/>
                </a:solidFill>
              </a:rPr>
              <a:t>5</a:t>
            </a:r>
            <a:endParaRPr lang="ru-RU" altLang="en-GB">
              <a:solidFill>
                <a:schemeClr val="accent3"/>
              </a:solidFill>
            </a:endParaRPr>
          </a:p>
        </p:txBody>
      </p:sp>
      <p:sp>
        <p:nvSpPr>
          <p:cNvPr id="7" name="Google Shape;132;p25"/>
          <p:cNvSpPr txBox="1"/>
          <p:nvPr/>
        </p:nvSpPr>
        <p:spPr>
          <a:xfrm>
            <a:off x="4684079" y="3058850"/>
            <a:ext cx="1123200" cy="900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Jockey One" panose="02000506000000020004"/>
              <a:buNone/>
              <a:defRPr sz="2400" b="0" i="0" u="none" strike="noStrike" cap="none">
                <a:solidFill>
                  <a:schemeClr val="dk1"/>
                </a:solidFill>
                <a:latin typeface="Jockey One" panose="02000506000000020004"/>
                <a:ea typeface="Jockey One" panose="02000506000000020004"/>
                <a:cs typeface="Jockey One" panose="02000506000000020004"/>
                <a:sym typeface="Jockey One" panose="020005060000000200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Jockey One" panose="02000506000000020004"/>
              <a:buNone/>
              <a:defRPr sz="2400" b="0" i="0" u="none" strike="noStrike" cap="none">
                <a:solidFill>
                  <a:schemeClr val="dk1"/>
                </a:solidFill>
                <a:latin typeface="Jockey One" panose="02000506000000020004"/>
                <a:ea typeface="Jockey One" panose="02000506000000020004"/>
                <a:cs typeface="Jockey One" panose="02000506000000020004"/>
                <a:sym typeface="Jockey One" panose="020005060000000200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Jockey One" panose="02000506000000020004"/>
              <a:buNone/>
              <a:defRPr sz="2400" b="0" i="0" u="none" strike="noStrike" cap="none">
                <a:solidFill>
                  <a:schemeClr val="dk1"/>
                </a:solidFill>
                <a:latin typeface="Jockey One" panose="02000506000000020004"/>
                <a:ea typeface="Jockey One" panose="02000506000000020004"/>
                <a:cs typeface="Jockey One" panose="02000506000000020004"/>
                <a:sym typeface="Jockey One" panose="020005060000000200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Jockey One" panose="02000506000000020004"/>
              <a:buNone/>
              <a:defRPr sz="2400" b="0" i="0" u="none" strike="noStrike" cap="none">
                <a:solidFill>
                  <a:schemeClr val="dk1"/>
                </a:solidFill>
                <a:latin typeface="Jockey One" panose="02000506000000020004"/>
                <a:ea typeface="Jockey One" panose="02000506000000020004"/>
                <a:cs typeface="Jockey One" panose="02000506000000020004"/>
                <a:sym typeface="Jockey One" panose="020005060000000200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Jockey One" panose="02000506000000020004"/>
              <a:buNone/>
              <a:defRPr sz="2400" b="0" i="0" u="none" strike="noStrike" cap="none">
                <a:solidFill>
                  <a:schemeClr val="dk1"/>
                </a:solidFill>
                <a:latin typeface="Jockey One" panose="02000506000000020004"/>
                <a:ea typeface="Jockey One" panose="02000506000000020004"/>
                <a:cs typeface="Jockey One" panose="02000506000000020004"/>
                <a:sym typeface="Jockey One" panose="020005060000000200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Jockey One" panose="02000506000000020004"/>
              <a:buNone/>
              <a:defRPr sz="2400" b="0" i="0" u="none" strike="noStrike" cap="none">
                <a:solidFill>
                  <a:schemeClr val="dk1"/>
                </a:solidFill>
                <a:latin typeface="Jockey One" panose="02000506000000020004"/>
                <a:ea typeface="Jockey One" panose="02000506000000020004"/>
                <a:cs typeface="Jockey One" panose="02000506000000020004"/>
                <a:sym typeface="Jockey One" panose="020005060000000200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Jockey One" panose="02000506000000020004"/>
              <a:buNone/>
              <a:defRPr sz="2400" b="0" i="0" u="none" strike="noStrike" cap="none">
                <a:solidFill>
                  <a:schemeClr val="dk1"/>
                </a:solidFill>
                <a:latin typeface="Jockey One" panose="02000506000000020004"/>
                <a:ea typeface="Jockey One" panose="02000506000000020004"/>
                <a:cs typeface="Jockey One" panose="02000506000000020004"/>
                <a:sym typeface="Jockey One" panose="020005060000000200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Jockey One" panose="02000506000000020004"/>
              <a:buNone/>
              <a:defRPr sz="2400" b="0" i="0" u="none" strike="noStrike" cap="none">
                <a:solidFill>
                  <a:schemeClr val="dk1"/>
                </a:solidFill>
                <a:latin typeface="Jockey One" panose="02000506000000020004"/>
                <a:ea typeface="Jockey One" panose="02000506000000020004"/>
                <a:cs typeface="Jockey One" panose="02000506000000020004"/>
                <a:sym typeface="Jockey One" panose="020005060000000200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Jockey One" panose="02000506000000020004"/>
              <a:buNone/>
              <a:defRPr sz="2400" b="0" i="0" u="none" strike="noStrike" cap="none">
                <a:solidFill>
                  <a:schemeClr val="dk1"/>
                </a:solidFill>
                <a:latin typeface="Jockey One" panose="02000506000000020004"/>
                <a:ea typeface="Jockey One" panose="02000506000000020004"/>
                <a:cs typeface="Jockey One" panose="02000506000000020004"/>
                <a:sym typeface="Jockey One" panose="020005060000000200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accent3"/>
                </a:solidFill>
              </a:rPr>
              <a:t>0</a:t>
            </a:r>
            <a:r>
              <a:rPr lang="ru-RU" altLang="en-GB">
                <a:solidFill>
                  <a:schemeClr val="accent3"/>
                </a:solidFill>
              </a:rPr>
              <a:t>6</a:t>
            </a:r>
            <a:endParaRPr lang="ru-RU" altLang="en-GB">
              <a:solidFill>
                <a:schemeClr val="accent3"/>
              </a:solidFill>
            </a:endParaRPr>
          </a:p>
        </p:txBody>
      </p:sp>
      <p:sp>
        <p:nvSpPr>
          <p:cNvPr id="8" name="Google Shape;132;p25"/>
          <p:cNvSpPr txBox="1"/>
          <p:nvPr/>
        </p:nvSpPr>
        <p:spPr>
          <a:xfrm>
            <a:off x="5179379" y="3574470"/>
            <a:ext cx="1123200" cy="900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Jockey One" panose="02000506000000020004"/>
              <a:buNone/>
              <a:defRPr sz="2400" b="0" i="0" u="none" strike="noStrike" cap="none">
                <a:solidFill>
                  <a:schemeClr val="dk1"/>
                </a:solidFill>
                <a:latin typeface="Jockey One" panose="02000506000000020004"/>
                <a:ea typeface="Jockey One" panose="02000506000000020004"/>
                <a:cs typeface="Jockey One" panose="02000506000000020004"/>
                <a:sym typeface="Jockey One" panose="020005060000000200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Jockey One" panose="02000506000000020004"/>
              <a:buNone/>
              <a:defRPr sz="2400" b="0" i="0" u="none" strike="noStrike" cap="none">
                <a:solidFill>
                  <a:schemeClr val="dk1"/>
                </a:solidFill>
                <a:latin typeface="Jockey One" panose="02000506000000020004"/>
                <a:ea typeface="Jockey One" panose="02000506000000020004"/>
                <a:cs typeface="Jockey One" panose="02000506000000020004"/>
                <a:sym typeface="Jockey One" panose="020005060000000200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Jockey One" panose="02000506000000020004"/>
              <a:buNone/>
              <a:defRPr sz="2400" b="0" i="0" u="none" strike="noStrike" cap="none">
                <a:solidFill>
                  <a:schemeClr val="dk1"/>
                </a:solidFill>
                <a:latin typeface="Jockey One" panose="02000506000000020004"/>
                <a:ea typeface="Jockey One" panose="02000506000000020004"/>
                <a:cs typeface="Jockey One" panose="02000506000000020004"/>
                <a:sym typeface="Jockey One" panose="020005060000000200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Jockey One" panose="02000506000000020004"/>
              <a:buNone/>
              <a:defRPr sz="2400" b="0" i="0" u="none" strike="noStrike" cap="none">
                <a:solidFill>
                  <a:schemeClr val="dk1"/>
                </a:solidFill>
                <a:latin typeface="Jockey One" panose="02000506000000020004"/>
                <a:ea typeface="Jockey One" panose="02000506000000020004"/>
                <a:cs typeface="Jockey One" panose="02000506000000020004"/>
                <a:sym typeface="Jockey One" panose="020005060000000200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Jockey One" panose="02000506000000020004"/>
              <a:buNone/>
              <a:defRPr sz="2400" b="0" i="0" u="none" strike="noStrike" cap="none">
                <a:solidFill>
                  <a:schemeClr val="dk1"/>
                </a:solidFill>
                <a:latin typeface="Jockey One" panose="02000506000000020004"/>
                <a:ea typeface="Jockey One" panose="02000506000000020004"/>
                <a:cs typeface="Jockey One" panose="02000506000000020004"/>
                <a:sym typeface="Jockey One" panose="020005060000000200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Jockey One" panose="02000506000000020004"/>
              <a:buNone/>
              <a:defRPr sz="2400" b="0" i="0" u="none" strike="noStrike" cap="none">
                <a:solidFill>
                  <a:schemeClr val="dk1"/>
                </a:solidFill>
                <a:latin typeface="Jockey One" panose="02000506000000020004"/>
                <a:ea typeface="Jockey One" panose="02000506000000020004"/>
                <a:cs typeface="Jockey One" panose="02000506000000020004"/>
                <a:sym typeface="Jockey One" panose="020005060000000200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Jockey One" panose="02000506000000020004"/>
              <a:buNone/>
              <a:defRPr sz="2400" b="0" i="0" u="none" strike="noStrike" cap="none">
                <a:solidFill>
                  <a:schemeClr val="dk1"/>
                </a:solidFill>
                <a:latin typeface="Jockey One" panose="02000506000000020004"/>
                <a:ea typeface="Jockey One" panose="02000506000000020004"/>
                <a:cs typeface="Jockey One" panose="02000506000000020004"/>
                <a:sym typeface="Jockey One" panose="020005060000000200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Jockey One" panose="02000506000000020004"/>
              <a:buNone/>
              <a:defRPr sz="2400" b="0" i="0" u="none" strike="noStrike" cap="none">
                <a:solidFill>
                  <a:schemeClr val="dk1"/>
                </a:solidFill>
                <a:latin typeface="Jockey One" panose="02000506000000020004"/>
                <a:ea typeface="Jockey One" panose="02000506000000020004"/>
                <a:cs typeface="Jockey One" panose="02000506000000020004"/>
                <a:sym typeface="Jockey One" panose="020005060000000200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Jockey One" panose="02000506000000020004"/>
              <a:buNone/>
              <a:defRPr sz="2400" b="0" i="0" u="none" strike="noStrike" cap="none">
                <a:solidFill>
                  <a:schemeClr val="dk1"/>
                </a:solidFill>
                <a:latin typeface="Jockey One" panose="02000506000000020004"/>
                <a:ea typeface="Jockey One" panose="02000506000000020004"/>
                <a:cs typeface="Jockey One" panose="02000506000000020004"/>
                <a:sym typeface="Jockey One" panose="020005060000000200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accent3"/>
                </a:solidFill>
              </a:rPr>
              <a:t>0</a:t>
            </a:r>
            <a:r>
              <a:rPr lang="ru-RU" altLang="en-GB">
                <a:solidFill>
                  <a:schemeClr val="accent3"/>
                </a:solidFill>
              </a:rPr>
              <a:t>7</a:t>
            </a:r>
            <a:endParaRPr lang="ru-RU" altLang="en-GB">
              <a:solidFill>
                <a:schemeClr val="accent3"/>
              </a:solidFill>
            </a:endParaRPr>
          </a:p>
        </p:txBody>
      </p:sp>
      <p:sp>
        <p:nvSpPr>
          <p:cNvPr id="9" name="Текстовое поле 8"/>
          <p:cNvSpPr txBox="1"/>
          <p:nvPr/>
        </p:nvSpPr>
        <p:spPr>
          <a:xfrm>
            <a:off x="5256530" y="2806065"/>
            <a:ext cx="56388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sz="2400" b="1">
                <a:solidFill>
                  <a:srgbClr val="5C1D1B"/>
                </a:solidFill>
              </a:rPr>
              <a:t>Война с Японией</a:t>
            </a:r>
            <a:endParaRPr lang="ru-RU" altLang="en-US" sz="2400" b="1">
              <a:solidFill>
                <a:srgbClr val="5C1D1B"/>
              </a:solidFill>
            </a:endParaRPr>
          </a:p>
        </p:txBody>
      </p:sp>
      <p:sp>
        <p:nvSpPr>
          <p:cNvPr id="10" name="Текстовое поле 9"/>
          <p:cNvSpPr txBox="1"/>
          <p:nvPr/>
        </p:nvSpPr>
        <p:spPr>
          <a:xfrm>
            <a:off x="5807710" y="3310255"/>
            <a:ext cx="40239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sz="2000" b="1">
                <a:solidFill>
                  <a:srgbClr val="5C1D1B"/>
                </a:solidFill>
              </a:rPr>
              <a:t>Значение и цена Победы</a:t>
            </a:r>
            <a:endParaRPr lang="ru-RU" altLang="en-US" sz="2000" b="1">
              <a:solidFill>
                <a:srgbClr val="5C1D1B"/>
              </a:solidFill>
            </a:endParaRPr>
          </a:p>
        </p:txBody>
      </p:sp>
      <p:sp>
        <p:nvSpPr>
          <p:cNvPr id="11" name="Текстовое поле 10"/>
          <p:cNvSpPr txBox="1"/>
          <p:nvPr/>
        </p:nvSpPr>
        <p:spPr>
          <a:xfrm>
            <a:off x="6333490" y="4085590"/>
            <a:ext cx="327025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ru-RU" altLang="en-US"/>
          </a:p>
        </p:txBody>
      </p:sp>
      <p:sp>
        <p:nvSpPr>
          <p:cNvPr id="12" name="Текстовое поле 11"/>
          <p:cNvSpPr txBox="1"/>
          <p:nvPr/>
        </p:nvSpPr>
        <p:spPr>
          <a:xfrm>
            <a:off x="6302375" y="3959860"/>
            <a:ext cx="352933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sz="2400" b="1">
                <a:solidFill>
                  <a:srgbClr val="5C1D1B"/>
                </a:solidFill>
              </a:rPr>
              <a:t>Герои Великой Отечественной войны</a:t>
            </a:r>
            <a:r>
              <a:rPr lang="ru-RU" altLang="en-US">
                <a:solidFill>
                  <a:srgbClr val="5C1D1B"/>
                </a:solidFill>
              </a:rPr>
              <a:t> </a:t>
            </a:r>
            <a:endParaRPr lang="ru-RU" altLang="en-US">
              <a:solidFill>
                <a:srgbClr val="5C1D1B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cover dir="d"/>
      </p:transition>
    </mc:Choice>
    <mc:Fallback>
      <p:transition>
        <p:cover dir="d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4"/>
          <p:cNvSpPr/>
          <p:nvPr/>
        </p:nvSpPr>
        <p:spPr>
          <a:xfrm rot="5400000" flipH="1">
            <a:off x="-2015102" y="1968113"/>
            <a:ext cx="5147175" cy="1204600"/>
          </a:xfrm>
          <a:prstGeom prst="flowChartManualInpu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6" name="Google Shape;116;p24"/>
          <p:cNvSpPr txBox="1"/>
          <p:nvPr>
            <p:ph type="body" idx="1"/>
          </p:nvPr>
        </p:nvSpPr>
        <p:spPr>
          <a:xfrm>
            <a:off x="1785620" y="242570"/>
            <a:ext cx="6776085" cy="407289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C9403B"/>
                </a:solidFill>
                <a:latin typeface="Qanelas Black" panose="00000A00000000000000" charset="0"/>
                <a:cs typeface="Qanelas Black" panose="00000A00000000000000" charset="0"/>
              </a:rPr>
              <a:t>На заключительном этапе Великой отечетсвенной войны Красная армия освободила:</a:t>
            </a:r>
            <a:endParaRPr lang="ru-RU" b="1">
              <a:solidFill>
                <a:schemeClr val="dk1"/>
              </a:solidFill>
              <a:latin typeface="Century Gothic" panose="020B0502020202020204" charset="0"/>
              <a:cs typeface="Century Gothic" panose="020B050202020202020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b="1">
              <a:solidFill>
                <a:schemeClr val="dk1"/>
              </a:solidFill>
              <a:latin typeface="Century Gothic" panose="020B0502020202020204" charset="0"/>
              <a:cs typeface="Century Gothic" panose="020B0502020202020204" charset="0"/>
            </a:endParaRPr>
          </a:p>
          <a:p>
            <a:pPr marL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entury Gothic" panose="020B0502020202020204" charset="0"/>
                <a:cs typeface="Century Gothic" panose="020B0502020202020204" charset="0"/>
              </a:rPr>
              <a:t>1)</a:t>
            </a:r>
            <a:r>
              <a:rPr lang="ru-RU" sz="1800" b="1">
                <a:solidFill>
                  <a:schemeClr val="dk1"/>
                </a:solidFill>
                <a:latin typeface="Century Gothic" panose="020B0502020202020204" charset="0"/>
                <a:cs typeface="Century Gothic" panose="020B0502020202020204" charset="0"/>
              </a:rPr>
              <a:t>Румынию</a:t>
            </a:r>
            <a:r>
              <a:rPr lang="ru-RU" sz="1800">
                <a:solidFill>
                  <a:schemeClr val="dk1"/>
                </a:solidFill>
                <a:latin typeface="Century Gothic" panose="020B0502020202020204" charset="0"/>
                <a:cs typeface="Century Gothic" panose="020B0502020202020204" charset="0"/>
              </a:rPr>
              <a:t> в ходе Ясско-Кишенёвской  стратегической наступательной операции</a:t>
            </a:r>
            <a:r>
              <a:rPr lang="ru-RU" sz="1800" i="1">
                <a:solidFill>
                  <a:schemeClr val="dk1"/>
                </a:solidFill>
                <a:latin typeface="Century Gothic" panose="020B0502020202020204" charset="0"/>
                <a:cs typeface="Century Gothic" panose="020B0502020202020204" charset="0"/>
              </a:rPr>
              <a:t>(20-29 августа 1944г.)</a:t>
            </a:r>
            <a:endParaRPr lang="ru-RU" sz="1800">
              <a:solidFill>
                <a:schemeClr val="dk1"/>
              </a:solidFill>
              <a:latin typeface="Century Gothic" panose="020B0502020202020204" charset="0"/>
              <a:cs typeface="Century Gothic" panose="020B0502020202020204" charset="0"/>
            </a:endParaRPr>
          </a:p>
          <a:p>
            <a:pPr marL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800">
              <a:solidFill>
                <a:schemeClr val="dk1"/>
              </a:solidFill>
              <a:latin typeface="Century Gothic" panose="020B0502020202020204" charset="0"/>
              <a:cs typeface="Century Gothic" panose="020B0502020202020204" charset="0"/>
            </a:endParaRPr>
          </a:p>
          <a:p>
            <a:pPr marL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entury Gothic" panose="020B0502020202020204" charset="0"/>
                <a:cs typeface="Century Gothic" panose="020B0502020202020204" charset="0"/>
              </a:rPr>
              <a:t>2) </a:t>
            </a:r>
            <a:r>
              <a:rPr lang="ru-RU" sz="1800" b="1">
                <a:solidFill>
                  <a:schemeClr val="dk1"/>
                </a:solidFill>
                <a:latin typeface="Century Gothic" panose="020B0502020202020204" charset="0"/>
                <a:cs typeface="Century Gothic" panose="020B0502020202020204" charset="0"/>
              </a:rPr>
              <a:t>Югославию</a:t>
            </a:r>
            <a:r>
              <a:rPr lang="ru-RU" sz="1800" i="1">
                <a:solidFill>
                  <a:schemeClr val="dk1"/>
                </a:solidFill>
                <a:latin typeface="Century Gothic" panose="020B0502020202020204" charset="0"/>
                <a:cs typeface="Century Gothic" panose="020B0502020202020204" charset="0"/>
              </a:rPr>
              <a:t>(сентябрь-октябрь 1944г.)</a:t>
            </a:r>
            <a:endParaRPr lang="ru-RU" sz="1800">
              <a:solidFill>
                <a:schemeClr val="dk1"/>
              </a:solidFill>
              <a:latin typeface="Century Gothic" panose="020B0502020202020204" charset="0"/>
              <a:cs typeface="Century Gothic" panose="020B0502020202020204" charset="0"/>
            </a:endParaRPr>
          </a:p>
          <a:p>
            <a:pPr marL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800">
              <a:solidFill>
                <a:schemeClr val="dk1"/>
              </a:solidFill>
              <a:latin typeface="Century Gothic" panose="020B0502020202020204" charset="0"/>
              <a:cs typeface="Century Gothic" panose="020B0502020202020204" charset="0"/>
            </a:endParaRPr>
          </a:p>
          <a:p>
            <a:pPr marL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entury Gothic" panose="020B0502020202020204" charset="0"/>
                <a:cs typeface="Century Gothic" panose="020B0502020202020204" charset="0"/>
              </a:rPr>
              <a:t>3) </a:t>
            </a:r>
            <a:r>
              <a:rPr lang="ru-RU" sz="1800" b="1">
                <a:solidFill>
                  <a:schemeClr val="dk1"/>
                </a:solidFill>
                <a:latin typeface="Century Gothic" panose="020B0502020202020204" charset="0"/>
                <a:cs typeface="Century Gothic" panose="020B0502020202020204" charset="0"/>
              </a:rPr>
              <a:t>Территорию Польши</a:t>
            </a:r>
            <a:r>
              <a:rPr lang="ru-RU" sz="1800" i="1">
                <a:solidFill>
                  <a:schemeClr val="dk1"/>
                </a:solidFill>
                <a:latin typeface="Century Gothic" panose="020B0502020202020204" charset="0"/>
                <a:cs typeface="Century Gothic" panose="020B0502020202020204" charset="0"/>
              </a:rPr>
              <a:t>(апрель 1945г.)</a:t>
            </a:r>
            <a:endParaRPr lang="ru-RU" sz="1800">
              <a:solidFill>
                <a:schemeClr val="dk1"/>
              </a:solidFill>
              <a:latin typeface="Century Gothic" panose="020B0502020202020204" charset="0"/>
              <a:cs typeface="Century Gothic" panose="020B0502020202020204" charset="0"/>
            </a:endParaRPr>
          </a:p>
          <a:p>
            <a:pPr marL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800">
              <a:solidFill>
                <a:schemeClr val="dk1"/>
              </a:solidFill>
              <a:latin typeface="Century Gothic" panose="020B0502020202020204" charset="0"/>
              <a:cs typeface="Century Gothic" panose="020B0502020202020204" charset="0"/>
            </a:endParaRPr>
          </a:p>
          <a:p>
            <a:pPr marL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entury Gothic" panose="020B0502020202020204" charset="0"/>
                <a:cs typeface="Century Gothic" panose="020B0502020202020204" charset="0"/>
              </a:rPr>
              <a:t>4) </a:t>
            </a:r>
            <a:r>
              <a:rPr lang="ru-RU" sz="1800" b="1">
                <a:solidFill>
                  <a:schemeClr val="dk1"/>
                </a:solidFill>
                <a:latin typeface="Century Gothic" panose="020B0502020202020204" charset="0"/>
                <a:cs typeface="Century Gothic" panose="020B0502020202020204" charset="0"/>
              </a:rPr>
              <a:t>Словакию</a:t>
            </a:r>
            <a:r>
              <a:rPr lang="ru-RU" sz="1800" i="1">
                <a:solidFill>
                  <a:schemeClr val="dk1"/>
                </a:solidFill>
                <a:latin typeface="Century Gothic" panose="020B0502020202020204" charset="0"/>
                <a:cs typeface="Century Gothic" panose="020B0502020202020204" charset="0"/>
              </a:rPr>
              <a:t>(январь-февраль 1945г.)</a:t>
            </a:r>
            <a:endParaRPr lang="ru-RU" sz="1800">
              <a:solidFill>
                <a:schemeClr val="dk1"/>
              </a:solidFill>
              <a:latin typeface="Century Gothic" panose="020B0502020202020204" charset="0"/>
              <a:cs typeface="Century Gothic" panose="020B0502020202020204" charset="0"/>
            </a:endParaRPr>
          </a:p>
          <a:p>
            <a:pPr marL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800">
              <a:solidFill>
                <a:schemeClr val="dk1"/>
              </a:solidFill>
              <a:latin typeface="Century Gothic" panose="020B0502020202020204" charset="0"/>
              <a:cs typeface="Century Gothic" panose="020B0502020202020204" charset="0"/>
            </a:endParaRPr>
          </a:p>
          <a:p>
            <a:pPr marL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entury Gothic" panose="020B0502020202020204" charset="0"/>
                <a:cs typeface="Century Gothic" panose="020B0502020202020204" charset="0"/>
              </a:rPr>
              <a:t>5) </a:t>
            </a:r>
            <a:r>
              <a:rPr lang="ru-RU" sz="1800" b="1">
                <a:solidFill>
                  <a:schemeClr val="dk1"/>
                </a:solidFill>
                <a:latin typeface="Century Gothic" panose="020B0502020202020204" charset="0"/>
                <a:cs typeface="Century Gothic" panose="020B0502020202020204" charset="0"/>
              </a:rPr>
              <a:t>Венгрию</a:t>
            </a:r>
            <a:r>
              <a:rPr lang="ru-RU" sz="1800" i="1">
                <a:solidFill>
                  <a:schemeClr val="dk1"/>
                </a:solidFill>
                <a:latin typeface="Century Gothic" panose="020B0502020202020204" charset="0"/>
                <a:cs typeface="Century Gothic" panose="020B0502020202020204" charset="0"/>
              </a:rPr>
              <a:t>(октябрь 1944г. - февраль 1945г.)</a:t>
            </a:r>
            <a:endParaRPr lang="ru-RU" sz="1800">
              <a:solidFill>
                <a:schemeClr val="dk1"/>
              </a:solidFill>
              <a:latin typeface="Century Gothic" panose="020B0502020202020204" charset="0"/>
              <a:cs typeface="Century Gothic" panose="020B0502020202020204" charset="0"/>
            </a:endParaRPr>
          </a:p>
          <a:p>
            <a:pPr marL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800">
              <a:solidFill>
                <a:schemeClr val="dk1"/>
              </a:solidFill>
              <a:latin typeface="Century Gothic" panose="020B0502020202020204" charset="0"/>
              <a:cs typeface="Century Gothic" panose="020B0502020202020204" charset="0"/>
            </a:endParaRPr>
          </a:p>
          <a:p>
            <a:pPr marL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entury Gothic" panose="020B0502020202020204" charset="0"/>
                <a:cs typeface="Century Gothic" panose="020B0502020202020204" charset="0"/>
              </a:rPr>
              <a:t>6) </a:t>
            </a:r>
            <a:r>
              <a:rPr lang="ru-RU" sz="1800" b="1">
                <a:solidFill>
                  <a:schemeClr val="dk1"/>
                </a:solidFill>
                <a:latin typeface="Century Gothic" panose="020B0502020202020204" charset="0"/>
                <a:cs typeface="Century Gothic" panose="020B0502020202020204" charset="0"/>
              </a:rPr>
              <a:t>Австрию</a:t>
            </a:r>
            <a:r>
              <a:rPr lang="ru-RU" sz="1800" i="1">
                <a:solidFill>
                  <a:schemeClr val="dk1"/>
                </a:solidFill>
                <a:latin typeface="Century Gothic" panose="020B0502020202020204" charset="0"/>
                <a:cs typeface="Century Gothic" panose="020B0502020202020204" charset="0"/>
              </a:rPr>
              <a:t>(март-апрель 1945г.)</a:t>
            </a:r>
            <a:endParaRPr lang="ru-RU" sz="1800">
              <a:solidFill>
                <a:schemeClr val="dk1"/>
              </a:solidFill>
              <a:latin typeface="Century Gothic" panose="020B0502020202020204" charset="0"/>
              <a:cs typeface="Century Gothic" panose="020B0502020202020204" charset="0"/>
            </a:endParaRPr>
          </a:p>
          <a:p>
            <a:pPr marL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800">
              <a:solidFill>
                <a:schemeClr val="dk1"/>
              </a:solidFill>
              <a:latin typeface="Century Gothic" panose="020B0502020202020204" charset="0"/>
              <a:cs typeface="Century Gothic" panose="020B0502020202020204" charset="0"/>
            </a:endParaRPr>
          </a:p>
          <a:p>
            <a:pPr marL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entury Gothic" panose="020B0502020202020204" charset="0"/>
                <a:cs typeface="Century Gothic" panose="020B0502020202020204" charset="0"/>
              </a:rPr>
              <a:t>7) </a:t>
            </a:r>
            <a:r>
              <a:rPr lang="ru-RU" sz="1800" b="1">
                <a:solidFill>
                  <a:schemeClr val="dk1"/>
                </a:solidFill>
                <a:latin typeface="Century Gothic" panose="020B0502020202020204" charset="0"/>
                <a:cs typeface="Century Gothic" panose="020B0502020202020204" charset="0"/>
              </a:rPr>
              <a:t>Чехию</a:t>
            </a:r>
            <a:r>
              <a:rPr lang="ru-RU" sz="1800" i="1">
                <a:solidFill>
                  <a:schemeClr val="dk1"/>
                </a:solidFill>
                <a:latin typeface="Century Gothic" panose="020B0502020202020204" charset="0"/>
                <a:cs typeface="Century Gothic" panose="020B0502020202020204" charset="0"/>
              </a:rPr>
              <a:t>(6-11 мая 1945г.)</a:t>
            </a:r>
            <a:endParaRPr lang="ru-RU" sz="1800" i="1">
              <a:solidFill>
                <a:schemeClr val="dk1"/>
              </a:solidFill>
              <a:latin typeface="Century Gothic" panose="020B0502020202020204" charset="0"/>
              <a:cs typeface="Century Gothic" panose="020B0502020202020204" charset="0"/>
            </a:endParaRPr>
          </a:p>
        </p:txBody>
      </p:sp>
      <p:sp>
        <p:nvSpPr>
          <p:cNvPr id="117" name="Google Shape;117;p24"/>
          <p:cNvSpPr txBox="1"/>
          <p:nvPr>
            <p:ph type="title"/>
          </p:nvPr>
        </p:nvSpPr>
        <p:spPr>
          <a:xfrm rot="-5400000">
            <a:off x="-2179620" y="2267175"/>
            <a:ext cx="5150100" cy="6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en-GB" sz="1800" b="1">
                <a:latin typeface="Qanelas Black" panose="00000A00000000000000" charset="0"/>
                <a:cs typeface="Qanelas Black" panose="00000A00000000000000" charset="0"/>
              </a:rPr>
              <a:t>ОСВОБОЖДЕНИЕ СТРАН </a:t>
            </a:r>
            <a:br>
              <a:rPr lang="ru-RU" altLang="en-GB" sz="1800" b="1">
                <a:latin typeface="Qanelas Black" panose="00000A00000000000000" charset="0"/>
                <a:cs typeface="Qanelas Black" panose="00000A00000000000000" charset="0"/>
              </a:rPr>
            </a:br>
            <a:r>
              <a:rPr lang="ru-RU" altLang="en-GB" sz="1800" b="1">
                <a:latin typeface="Qanelas Black" panose="00000A00000000000000" charset="0"/>
                <a:cs typeface="Qanelas Black" panose="00000A00000000000000" charset="0"/>
              </a:rPr>
              <a:t>ЮГО-ВОСТОЧНОЙ И ЦЕНТАЛЬНОЙ ЕВРОПЫ</a:t>
            </a:r>
            <a:endParaRPr lang="ru-RU" altLang="en-GB" sz="1800" b="1">
              <a:latin typeface="Qanelas Black" panose="00000A00000000000000" charset="0"/>
              <a:cs typeface="Qanelas Black" panose="00000A00000000000000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cover dir="d"/>
      </p:transition>
    </mc:Choice>
    <mc:Fallback>
      <p:transition>
        <p:cover dir="d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6"/>
          <p:cNvSpPr/>
          <p:nvPr/>
        </p:nvSpPr>
        <p:spPr>
          <a:xfrm>
            <a:off x="1934063" y="1095775"/>
            <a:ext cx="5275875" cy="2951950"/>
          </a:xfrm>
          <a:prstGeom prst="flowChartManualInpu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2" name="Google Shape;142;p26"/>
          <p:cNvSpPr txBox="1"/>
          <p:nvPr>
            <p:ph type="subTitle" idx="1"/>
          </p:nvPr>
        </p:nvSpPr>
        <p:spPr>
          <a:xfrm flipH="1">
            <a:off x="2412365" y="2449830"/>
            <a:ext cx="4421505" cy="137033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ru-RU">
                <a:solidFill>
                  <a:schemeClr val="accent3"/>
                </a:solidFill>
                <a:latin typeface="Century Gothic" panose="020B0502020202020204" charset="0"/>
                <a:cs typeface="Century Gothic" panose="020B0502020202020204" charset="0"/>
              </a:rPr>
              <a:t>Самой кровопролитной битвой Великой Отечественной войны считается </a:t>
            </a:r>
            <a:r>
              <a:rPr lang="ru-RU" b="1">
                <a:solidFill>
                  <a:schemeClr val="accent3"/>
                </a:solidFill>
                <a:latin typeface="Century Gothic" panose="020B0502020202020204" charset="0"/>
                <a:cs typeface="Century Gothic" panose="020B0502020202020204" charset="0"/>
              </a:rPr>
              <a:t>Сталинградская битва  </a:t>
            </a:r>
            <a:r>
              <a:rPr lang="ru-RU">
                <a:solidFill>
                  <a:schemeClr val="accent3"/>
                </a:solidFill>
                <a:latin typeface="Century Gothic" panose="020B0502020202020204" charset="0"/>
                <a:cs typeface="Century Gothic" panose="020B0502020202020204" charset="0"/>
              </a:rPr>
              <a:t>                                     (17 июля 1942г.-2 февраля 1943г.)</a:t>
            </a:r>
            <a:endParaRPr lang="ru-RU">
              <a:solidFill>
                <a:schemeClr val="accent3"/>
              </a:solidFill>
              <a:latin typeface="Century Gothic" panose="020B0502020202020204" charset="0"/>
              <a:cs typeface="Century Gothic" panose="020B0502020202020204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-RU">
                <a:solidFill>
                  <a:schemeClr val="accent3"/>
                </a:solidFill>
                <a:latin typeface="Century Gothic" panose="020B0502020202020204" charset="0"/>
                <a:cs typeface="Century Gothic" panose="020B0502020202020204" charset="0"/>
              </a:rPr>
              <a:t>По официальным данным, в битве под Сталинградом</a:t>
            </a:r>
            <a:r>
              <a:rPr lang="ru-RU" b="1">
                <a:solidFill>
                  <a:schemeClr val="accent3"/>
                </a:solidFill>
                <a:latin typeface="Century Gothic" panose="020B0502020202020204" charset="0"/>
                <a:cs typeface="Century Gothic" panose="020B0502020202020204" charset="0"/>
              </a:rPr>
              <a:t> погибло 2 млн 630 тыс </a:t>
            </a:r>
            <a:r>
              <a:rPr lang="ru-RU">
                <a:solidFill>
                  <a:schemeClr val="accent3"/>
                </a:solidFill>
                <a:latin typeface="Century Gothic" panose="020B0502020202020204" charset="0"/>
                <a:cs typeface="Century Gothic" panose="020B0502020202020204" charset="0"/>
              </a:rPr>
              <a:t>человек.</a:t>
            </a:r>
            <a:endParaRPr lang="ru-RU">
              <a:solidFill>
                <a:schemeClr val="accent3"/>
              </a:solidFill>
              <a:latin typeface="Century Gothic" panose="020B0502020202020204" charset="0"/>
              <a:cs typeface="Century Gothic" panose="020B0502020202020204" charset="0"/>
            </a:endParaRPr>
          </a:p>
        </p:txBody>
      </p:sp>
      <p:sp>
        <p:nvSpPr>
          <p:cNvPr id="143" name="Google Shape;143;p26"/>
          <p:cNvSpPr txBox="1"/>
          <p:nvPr>
            <p:ph type="title"/>
          </p:nvPr>
        </p:nvSpPr>
        <p:spPr>
          <a:xfrm>
            <a:off x="2363413" y="1732574"/>
            <a:ext cx="4470600" cy="5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>
                <a:solidFill>
                  <a:schemeClr val="accent3"/>
                </a:solidFill>
                <a:latin typeface="Qanelas Black" panose="00000A00000000000000" charset="0"/>
                <a:cs typeface="Qanelas Black" panose="00000A00000000000000" charset="0"/>
              </a:rPr>
              <a:t>ИСТОРИЧЕСКИЙ ФАКТ</a:t>
            </a:r>
            <a:endParaRPr lang="ru-RU" b="1">
              <a:solidFill>
                <a:schemeClr val="accent3"/>
              </a:solidFill>
              <a:latin typeface="Qanelas Black" panose="00000A00000000000000" charset="0"/>
              <a:cs typeface="Qanelas Black" panose="00000A00000000000000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cover dir="d"/>
      </p:transition>
    </mc:Choice>
    <mc:Fallback>
      <p:transition>
        <p:cover dir="d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8"/>
          <p:cNvSpPr/>
          <p:nvPr/>
        </p:nvSpPr>
        <p:spPr>
          <a:xfrm rot="352623">
            <a:off x="5175863" y="1076560"/>
            <a:ext cx="5060910" cy="1460749"/>
          </a:xfrm>
          <a:custGeom>
            <a:avLst/>
            <a:gdLst/>
            <a:ahLst/>
            <a:cxnLst/>
            <a:rect l="l" t="t" r="r" b="b"/>
            <a:pathLst>
              <a:path w="202425" h="5864" extrusionOk="0">
                <a:moveTo>
                  <a:pt x="7648" y="510"/>
                </a:moveTo>
                <a:lnTo>
                  <a:pt x="199876" y="0"/>
                </a:lnTo>
                <a:lnTo>
                  <a:pt x="202425" y="4079"/>
                </a:lnTo>
                <a:lnTo>
                  <a:pt x="0" y="586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56" name="Google Shape;156;p28"/>
          <p:cNvSpPr txBox="1"/>
          <p:nvPr>
            <p:ph type="ctrTitle"/>
          </p:nvPr>
        </p:nvSpPr>
        <p:spPr>
          <a:xfrm>
            <a:off x="5185410" y="1724660"/>
            <a:ext cx="2918460" cy="5778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b="1">
                <a:solidFill>
                  <a:schemeClr val="accent3"/>
                </a:solidFill>
                <a:latin typeface="Qanelas Black" panose="00000A00000000000000" charset="0"/>
                <a:cs typeface="Qanelas Black" panose="00000A00000000000000" charset="0"/>
              </a:rPr>
              <a:t>ЯЛТИНСКАЯ КОНФЕРЕНЦИЯ</a:t>
            </a:r>
            <a:endParaRPr lang="ru-RU" altLang="ru-RU" b="1">
              <a:solidFill>
                <a:schemeClr val="accent3"/>
              </a:solidFill>
              <a:latin typeface="Qanelas Black" panose="00000A00000000000000" charset="0"/>
              <a:cs typeface="Qanelas Black" panose="00000A00000000000000" charset="0"/>
            </a:endParaRPr>
          </a:p>
        </p:txBody>
      </p:sp>
      <p:sp>
        <p:nvSpPr>
          <p:cNvPr id="157" name="Google Shape;157;p28"/>
          <p:cNvSpPr txBox="1"/>
          <p:nvPr>
            <p:ph type="subTitle" idx="1"/>
          </p:nvPr>
        </p:nvSpPr>
        <p:spPr>
          <a:xfrm>
            <a:off x="3982720" y="2416810"/>
            <a:ext cx="5019040" cy="26187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-RU" altLang="en-GB" sz="1600">
                <a:solidFill>
                  <a:srgbClr val="5C1D1B"/>
                </a:solidFill>
                <a:latin typeface="Century Gothic" panose="020B0502020202020204" charset="0"/>
                <a:cs typeface="Century Gothic" panose="020B0502020202020204" charset="0"/>
              </a:rPr>
              <a:t>4-11 февраля 1945г. в Ялте(Крым) состоялась конференция руководителей ведущих стран, учатников антигитлеровской коалиции- И.В. Сталина, У.Черчилля и Ф.Рузвельда.</a:t>
            </a:r>
            <a:endParaRPr lang="ru-RU" altLang="en-GB">
              <a:latin typeface="Century Gothic" panose="020B0502020202020204" charset="0"/>
              <a:cs typeface="Century Gothic" panose="020B0502020202020204" charset="0"/>
            </a:endParaRPr>
          </a:p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endParaRPr lang="ru-RU" altLang="en-GB">
              <a:latin typeface="Century Gothic" panose="020B0502020202020204" charset="0"/>
              <a:cs typeface="Century Gothic" panose="020B0502020202020204" charset="0"/>
            </a:endParaRPr>
          </a:p>
        </p:txBody>
      </p:sp>
      <p:pic>
        <p:nvPicPr>
          <p:cNvPr id="159" name="Google Shape;159;p28" descr="C:\Users\~\Downloads\livadiyskiy_dvorec_v_krymu_6.jpglivadiyskiy_dvorec_v_krymu_6"/>
          <p:cNvPicPr preferRelativeResize="0"/>
          <p:nvPr/>
        </p:nvPicPr>
        <p:blipFill rotWithShape="1">
          <a:blip r:embed="rId1">
            <a:alphaModFix amt="82000"/>
          </a:blip>
          <a:srcRect/>
          <a:stretch>
            <a:fillRect/>
          </a:stretch>
        </p:blipFill>
        <p:spPr>
          <a:xfrm>
            <a:off x="-22225" y="194945"/>
            <a:ext cx="3439795" cy="4979670"/>
          </a:xfrm>
          <a:prstGeom prst="flowChartManualInpu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cover dir="d"/>
      </p:transition>
    </mc:Choice>
    <mc:Fallback>
      <p:transition>
        <p:cover dir="d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Блок-схема: ручной ввод 4"/>
          <p:cNvSpPr/>
          <p:nvPr/>
        </p:nvSpPr>
        <p:spPr>
          <a:xfrm flipH="1" flipV="1">
            <a:off x="-13970" y="-12700"/>
            <a:ext cx="6078220" cy="1687195"/>
          </a:xfrm>
          <a:prstGeom prst="flowChartManualInpu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2" name="Подзаголовок 1"/>
          <p:cNvSpPr/>
          <p:nvPr>
            <p:ph type="subTitle" idx="1"/>
          </p:nvPr>
        </p:nvSpPr>
        <p:spPr>
          <a:xfrm>
            <a:off x="996315" y="1674495"/>
            <a:ext cx="7531100" cy="2808605"/>
          </a:xfrm>
        </p:spPr>
        <p:txBody>
          <a:bodyPr/>
          <a:p>
            <a:pPr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ru-RU" altLang="en-US" sz="2000">
                <a:latin typeface="Century Gothic" panose="020B0502020202020204" charset="0"/>
                <a:cs typeface="Century Gothic" panose="020B0502020202020204" charset="0"/>
              </a:rPr>
              <a:t>Польский вопрос</a:t>
            </a:r>
            <a:endParaRPr lang="ru-RU" altLang="en-US" sz="2000">
              <a:latin typeface="Century Gothic" panose="020B0502020202020204" charset="0"/>
              <a:cs typeface="Century Gothic" panose="020B0502020202020204" charset="0"/>
            </a:endParaRPr>
          </a:p>
          <a:p>
            <a:pPr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ru-RU" altLang="en-US" sz="2000">
                <a:latin typeface="Century Gothic" panose="020B0502020202020204" charset="0"/>
                <a:cs typeface="Century Gothic" panose="020B0502020202020204" charset="0"/>
              </a:rPr>
              <a:t>Оккупация и раздел Германии на оккупационные зоны</a:t>
            </a:r>
            <a:endParaRPr lang="ru-RU" altLang="en-US" sz="2000">
              <a:latin typeface="Century Gothic" panose="020B0502020202020204" charset="0"/>
              <a:cs typeface="Century Gothic" panose="020B0502020202020204" charset="0"/>
            </a:endParaRPr>
          </a:p>
          <a:p>
            <a:pPr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ru-RU" altLang="en-US" sz="2000">
                <a:latin typeface="Century Gothic" panose="020B0502020202020204" charset="0"/>
                <a:cs typeface="Century Gothic" panose="020B0502020202020204" charset="0"/>
              </a:rPr>
              <a:t>Балканский вопрос</a:t>
            </a:r>
            <a:endParaRPr lang="ru-RU" altLang="en-US" sz="2000">
              <a:latin typeface="Century Gothic" panose="020B0502020202020204" charset="0"/>
              <a:cs typeface="Century Gothic" panose="020B0502020202020204" charset="0"/>
            </a:endParaRPr>
          </a:p>
          <a:p>
            <a:pPr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ru-RU" altLang="en-US" sz="2000">
                <a:latin typeface="Century Gothic" panose="020B0502020202020204" charset="0"/>
                <a:cs typeface="Century Gothic" panose="020B0502020202020204" charset="0"/>
              </a:rPr>
              <a:t>Декларация об Освобождённой Европе</a:t>
            </a:r>
            <a:endParaRPr lang="ru-RU" altLang="en-US" sz="2000">
              <a:latin typeface="Century Gothic" panose="020B0502020202020204" charset="0"/>
              <a:cs typeface="Century Gothic" panose="020B0502020202020204" charset="0"/>
            </a:endParaRPr>
          </a:p>
          <a:p>
            <a:pPr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ru-RU" altLang="en-US" sz="2000">
                <a:latin typeface="Century Gothic" panose="020B0502020202020204" charset="0"/>
                <a:cs typeface="Century Gothic" panose="020B0502020202020204" charset="0"/>
              </a:rPr>
              <a:t>Репарации</a:t>
            </a:r>
            <a:endParaRPr lang="ru-RU" altLang="en-US" sz="2000">
              <a:latin typeface="Century Gothic" panose="020B0502020202020204" charset="0"/>
              <a:cs typeface="Century Gothic" panose="020B0502020202020204" charset="0"/>
            </a:endParaRPr>
          </a:p>
          <a:p>
            <a:pPr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ru-RU" altLang="en-US" sz="2000">
                <a:latin typeface="Century Gothic" panose="020B0502020202020204" charset="0"/>
                <a:cs typeface="Century Gothic" panose="020B0502020202020204" charset="0"/>
              </a:rPr>
              <a:t>Судьба Дальнего Востока</a:t>
            </a:r>
            <a:endParaRPr lang="ru-RU" altLang="en-US" sz="2000">
              <a:latin typeface="Century Gothic" panose="020B0502020202020204" charset="0"/>
              <a:cs typeface="Century Gothic" panose="020B0502020202020204" charset="0"/>
            </a:endParaRPr>
          </a:p>
          <a:p>
            <a:pPr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ru-RU" altLang="en-US" sz="2000">
                <a:latin typeface="Century Gothic" panose="020B0502020202020204" charset="0"/>
                <a:cs typeface="Century Gothic" panose="020B0502020202020204" charset="0"/>
              </a:rPr>
              <a:t>ООН</a:t>
            </a:r>
            <a:endParaRPr lang="ru-RU" altLang="en-US" sz="2000">
              <a:latin typeface="Century Gothic" panose="020B0502020202020204" charset="0"/>
              <a:cs typeface="Century Gothic" panose="020B0502020202020204" charset="0"/>
            </a:endParaRPr>
          </a:p>
        </p:txBody>
      </p:sp>
      <p:sp>
        <p:nvSpPr>
          <p:cNvPr id="3" name="Заголовок 2"/>
          <p:cNvSpPr/>
          <p:nvPr>
            <p:ph type="ctrTitle"/>
          </p:nvPr>
        </p:nvSpPr>
        <p:spPr>
          <a:xfrm>
            <a:off x="135255" y="-189865"/>
            <a:ext cx="5928995" cy="1522095"/>
          </a:xfrm>
        </p:spPr>
        <p:txBody>
          <a:bodyPr/>
          <a:p>
            <a:r>
              <a:rPr lang="ru-RU" altLang="en-US" sz="3200">
                <a:solidFill>
                  <a:srgbClr val="F3E5C0"/>
                </a:solidFill>
                <a:latin typeface="Qanelas Black" panose="00000A00000000000000" charset="0"/>
                <a:cs typeface="Qanelas Black" panose="00000A00000000000000" charset="0"/>
              </a:rPr>
              <a:t>ОСНОВНЫЕ ТЕЗИСЫ</a:t>
            </a:r>
            <a:br>
              <a:rPr lang="ru-RU" altLang="en-US" sz="3200">
                <a:solidFill>
                  <a:srgbClr val="F3E5C0"/>
                </a:solidFill>
                <a:latin typeface="Qanelas Black" panose="00000A00000000000000" charset="0"/>
                <a:cs typeface="Qanelas Black" panose="00000A00000000000000" charset="0"/>
              </a:rPr>
            </a:br>
            <a:r>
              <a:rPr lang="ru-RU" altLang="ru-RU" sz="3200">
                <a:solidFill>
                  <a:srgbClr val="F3E5C0"/>
                </a:solidFill>
                <a:latin typeface="Qanelas Black" panose="00000A00000000000000" charset="0"/>
                <a:cs typeface="Qanelas Black" panose="00000A00000000000000" charset="0"/>
              </a:rPr>
              <a:t>ЯЛТИНСКОЙ КОНФЕРЕНЦИИ</a:t>
            </a:r>
            <a:endParaRPr lang="ru-RU" altLang="ru-RU" sz="3200">
              <a:solidFill>
                <a:srgbClr val="F3E5C0"/>
              </a:solidFill>
              <a:latin typeface="Qanelas Black" panose="00000A00000000000000" charset="0"/>
              <a:cs typeface="Qanelas Black" panose="00000A00000000000000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cover dir="d"/>
      </p:transition>
    </mc:Choice>
    <mc:Fallback>
      <p:transition>
        <p:cover dir="d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Прямоугольник 4"/>
          <p:cNvSpPr/>
          <p:nvPr/>
        </p:nvSpPr>
        <p:spPr>
          <a:xfrm>
            <a:off x="297815" y="2423795"/>
            <a:ext cx="8531225" cy="240538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6" name="Угол 5"/>
          <p:cNvSpPr/>
          <p:nvPr/>
        </p:nvSpPr>
        <p:spPr>
          <a:xfrm flipH="1">
            <a:off x="-619125" y="587375"/>
            <a:ext cx="8132445" cy="1047750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2" name="Подзаголовок 1"/>
          <p:cNvSpPr/>
          <p:nvPr>
            <p:ph type="subTitle" idx="1"/>
          </p:nvPr>
        </p:nvSpPr>
        <p:spPr>
          <a:xfrm>
            <a:off x="-4445" y="1635125"/>
            <a:ext cx="7122795" cy="2836545"/>
          </a:xfrm>
        </p:spPr>
        <p:txBody>
          <a:bodyPr/>
          <a:p>
            <a:pPr algn="ctr"/>
            <a:r>
              <a:rPr lang="ru-RU" altLang="ru-RU" sz="1600" b="1">
                <a:latin typeface="Century Gothic" panose="020B0502020202020204" charset="0"/>
                <a:cs typeface="Century Gothic" panose="020B0502020202020204" charset="0"/>
              </a:rPr>
              <a:t>Битва за Берлин (16 апреля-8 мая 1945г.) </a:t>
            </a:r>
            <a:r>
              <a:rPr lang="ru-RU" altLang="ru-RU" sz="1600">
                <a:latin typeface="Century Gothic" panose="020B0502020202020204" charset="0"/>
                <a:cs typeface="Century Gothic" panose="020B0502020202020204" charset="0"/>
              </a:rPr>
              <a:t>стала </a:t>
            </a:r>
            <a:r>
              <a:rPr lang="ru-RU" altLang="ru-RU" sz="1600" i="1">
                <a:latin typeface="Century Gothic" panose="020B0502020202020204" charset="0"/>
                <a:cs typeface="Century Gothic" panose="020B0502020202020204" charset="0"/>
              </a:rPr>
              <a:t>заключительным</a:t>
            </a:r>
            <a:r>
              <a:rPr lang="ru-RU" altLang="ru-RU" sz="1600">
                <a:latin typeface="Century Gothic" panose="020B0502020202020204" charset="0"/>
                <a:cs typeface="Century Gothic" panose="020B0502020202020204" charset="0"/>
              </a:rPr>
              <a:t> сражением в Великой Отечественной войне. </a:t>
            </a:r>
            <a:endParaRPr lang="ru-RU" altLang="ru-RU" sz="1600">
              <a:latin typeface="Century Gothic" panose="020B0502020202020204" charset="0"/>
              <a:cs typeface="Century Gothic" panose="020B0502020202020204" charset="0"/>
            </a:endParaRPr>
          </a:p>
        </p:txBody>
      </p:sp>
      <p:sp>
        <p:nvSpPr>
          <p:cNvPr id="3" name="Заголовок 2"/>
          <p:cNvSpPr/>
          <p:nvPr>
            <p:ph type="ctrTitle"/>
          </p:nvPr>
        </p:nvSpPr>
        <p:spPr>
          <a:xfrm>
            <a:off x="-4445" y="637540"/>
            <a:ext cx="6757670" cy="1045210"/>
          </a:xfrm>
        </p:spPr>
        <p:txBody>
          <a:bodyPr/>
          <a:p>
            <a:r>
              <a:rPr lang="ru-RU" altLang="ru-RU">
                <a:solidFill>
                  <a:srgbClr val="F3E5C0"/>
                </a:solidFill>
                <a:latin typeface="Qanelas Black" panose="00000A00000000000000" charset="0"/>
                <a:cs typeface="Qanelas Black" panose="00000A00000000000000" charset="0"/>
              </a:rPr>
              <a:t>БИТВА ЗА БЕРЛИН</a:t>
            </a:r>
            <a:endParaRPr lang="ru-RU" altLang="ru-RU">
              <a:solidFill>
                <a:srgbClr val="F3E5C0"/>
              </a:solidFill>
              <a:latin typeface="Qanelas Black" panose="00000A00000000000000" charset="0"/>
              <a:cs typeface="Qanelas Black" panose="00000A00000000000000" charset="0"/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4190" y="2613025"/>
            <a:ext cx="3155315" cy="2012315"/>
          </a:xfrm>
          <a:prstGeom prst="rect">
            <a:avLst/>
          </a:prstGeom>
        </p:spPr>
      </p:pic>
      <p:sp>
        <p:nvSpPr>
          <p:cNvPr id="7" name="Текстовое поле 6"/>
          <p:cNvSpPr txBox="1"/>
          <p:nvPr/>
        </p:nvSpPr>
        <p:spPr>
          <a:xfrm>
            <a:off x="3821430" y="2613025"/>
            <a:ext cx="4830445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ru-RU" altLang="en-US" sz="1600" b="1">
                <a:latin typeface="Century Gothic" panose="020B0502020202020204" charset="0"/>
                <a:cs typeface="Century Gothic" panose="020B0502020202020204" charset="0"/>
              </a:rPr>
              <a:t>Берлинская стратегическая наступательная операция</a:t>
            </a:r>
            <a:r>
              <a:rPr lang="ru-RU" altLang="en-US" sz="1600">
                <a:latin typeface="Century Gothic" panose="020B0502020202020204" charset="0"/>
                <a:cs typeface="Century Gothic" panose="020B0502020202020204" charset="0"/>
              </a:rPr>
              <a:t>— одна из последних стратегических операций советских войск, в ходе которой Красная армия заняла Берлин, что привело</a:t>
            </a:r>
            <a:endParaRPr lang="ru-RU" altLang="en-US" sz="1600">
              <a:latin typeface="Century Gothic" panose="020B0502020202020204" charset="0"/>
              <a:cs typeface="Century Gothic" panose="020B0502020202020204" charset="0"/>
            </a:endParaRPr>
          </a:p>
          <a:p>
            <a:pPr algn="l"/>
            <a:r>
              <a:rPr lang="ru-RU" altLang="en-US" sz="1600">
                <a:latin typeface="Century Gothic" panose="020B0502020202020204" charset="0"/>
                <a:cs typeface="Century Gothic" panose="020B0502020202020204" charset="0"/>
              </a:rPr>
              <a:t> к безоговорочной капитуляции Германии. Операция продолжалась 23 дня — </a:t>
            </a:r>
            <a:endParaRPr lang="ru-RU" altLang="en-US" sz="1600">
              <a:latin typeface="Century Gothic" panose="020B0502020202020204" charset="0"/>
              <a:cs typeface="Century Gothic" panose="020B0502020202020204" charset="0"/>
            </a:endParaRPr>
          </a:p>
          <a:p>
            <a:pPr algn="l"/>
            <a:r>
              <a:rPr lang="ru-RU" altLang="en-US" sz="1600">
                <a:latin typeface="Century Gothic" panose="020B0502020202020204" charset="0"/>
                <a:cs typeface="Century Gothic" panose="020B0502020202020204" charset="0"/>
              </a:rPr>
              <a:t>с 16 апреля по 8 мая 1945 года.</a:t>
            </a:r>
            <a:endParaRPr lang="ru-RU" altLang="en-US" sz="1600">
              <a:latin typeface="Century Gothic" panose="020B0502020202020204" charset="0"/>
              <a:cs typeface="Century Gothic" panose="020B05020202020202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cover dir="d"/>
      </p:transition>
    </mc:Choice>
    <mc:Fallback>
      <p:transition>
        <p:cover dir="d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Google Shape;305;p31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31"/>
          <p:cNvSpPr txBox="1"/>
          <p:nvPr>
            <p:ph type="subTitle" idx="1"/>
          </p:nvPr>
        </p:nvSpPr>
        <p:spPr>
          <a:xfrm>
            <a:off x="373275" y="1019675"/>
            <a:ext cx="3265200" cy="7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00"/>
              </a:spcAft>
              <a:buNone/>
            </a:pPr>
            <a:r>
              <a:rPr lang="ru-RU" altLang="en-US">
                <a:latin typeface="Century Gothic" panose="020B0502020202020204" charset="0"/>
                <a:cs typeface="Century Gothic" panose="020B0502020202020204" charset="0"/>
              </a:rPr>
              <a:t>Силы сторон</a:t>
            </a:r>
            <a:endParaRPr lang="ru-RU" altLang="en-US">
              <a:latin typeface="Century Gothic" panose="020B0502020202020204" charset="0"/>
              <a:cs typeface="Century Gothic" panose="020B0502020202020204" charset="0"/>
            </a:endParaRPr>
          </a:p>
        </p:txBody>
      </p:sp>
      <p:sp>
        <p:nvSpPr>
          <p:cNvPr id="307" name="Google Shape;307;p31"/>
          <p:cNvSpPr txBox="1"/>
          <p:nvPr>
            <p:ph type="title" idx="5"/>
          </p:nvPr>
        </p:nvSpPr>
        <p:spPr>
          <a:xfrm>
            <a:off x="373250" y="180600"/>
            <a:ext cx="3265200" cy="96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en-GB">
                <a:solidFill>
                  <a:schemeClr val="bg1"/>
                </a:solidFill>
                <a:latin typeface="Qanelas Black" panose="00000A00000000000000" charset="0"/>
                <a:cs typeface="Qanelas Black" panose="00000A00000000000000" charset="0"/>
              </a:rPr>
              <a:t>2,35 млн</a:t>
            </a:r>
            <a:r>
              <a:rPr lang="ru-RU" altLang="en-GB">
                <a:latin typeface="Qanelas Black" panose="00000A00000000000000" charset="0"/>
                <a:cs typeface="Qanelas Black" panose="00000A00000000000000" charset="0"/>
              </a:rPr>
              <a:t>/</a:t>
            </a:r>
            <a:r>
              <a:rPr lang="ru-RU" altLang="en-GB">
                <a:solidFill>
                  <a:schemeClr val="tx1"/>
                </a:solidFill>
                <a:latin typeface="Qanelas Black" panose="00000A00000000000000" charset="0"/>
                <a:cs typeface="Qanelas Black" panose="00000A00000000000000" charset="0"/>
              </a:rPr>
              <a:t>1млн</a:t>
            </a:r>
            <a:endParaRPr lang="ru-RU" altLang="en-GB">
              <a:solidFill>
                <a:schemeClr val="tx1"/>
              </a:solidFill>
              <a:latin typeface="Qanelas Black" panose="00000A00000000000000" charset="0"/>
              <a:cs typeface="Qanelas Black" panose="00000A00000000000000" charset="0"/>
            </a:endParaRPr>
          </a:p>
        </p:txBody>
      </p:sp>
      <p:sp>
        <p:nvSpPr>
          <p:cNvPr id="308" name="Google Shape;308;p31"/>
          <p:cNvSpPr txBox="1"/>
          <p:nvPr>
            <p:ph type="title"/>
          </p:nvPr>
        </p:nvSpPr>
        <p:spPr>
          <a:xfrm>
            <a:off x="2324100" y="1189355"/>
            <a:ext cx="3740150" cy="96456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en-GB">
                <a:solidFill>
                  <a:schemeClr val="bg1"/>
                </a:solidFill>
                <a:latin typeface="Qanelas Black" panose="00000A00000000000000" charset="0"/>
                <a:cs typeface="Qanelas Black" panose="00000A00000000000000" charset="0"/>
              </a:rPr>
              <a:t>80 тыс</a:t>
            </a:r>
            <a:r>
              <a:rPr lang="ru-RU" altLang="en-GB">
                <a:latin typeface="Qanelas Black" panose="00000A00000000000000" charset="0"/>
                <a:cs typeface="Qanelas Black" panose="00000A00000000000000" charset="0"/>
              </a:rPr>
              <a:t>/</a:t>
            </a:r>
            <a:r>
              <a:rPr lang="ru-RU" altLang="en-GB">
                <a:solidFill>
                  <a:schemeClr val="tx1"/>
                </a:solidFill>
                <a:latin typeface="Qanelas Black" panose="00000A00000000000000" charset="0"/>
                <a:cs typeface="Qanelas Black" panose="00000A00000000000000" charset="0"/>
              </a:rPr>
              <a:t>400 тыс</a:t>
            </a:r>
            <a:endParaRPr lang="ru-RU" altLang="en-GB">
              <a:solidFill>
                <a:schemeClr val="tx1"/>
              </a:solidFill>
              <a:latin typeface="Qanelas Black" panose="00000A00000000000000" charset="0"/>
              <a:cs typeface="Qanelas Black" panose="00000A00000000000000" charset="0"/>
            </a:endParaRPr>
          </a:p>
        </p:txBody>
      </p:sp>
      <p:sp>
        <p:nvSpPr>
          <p:cNvPr id="309" name="Google Shape;309;p31"/>
          <p:cNvSpPr txBox="1"/>
          <p:nvPr>
            <p:ph type="title" idx="4"/>
          </p:nvPr>
        </p:nvSpPr>
        <p:spPr>
          <a:xfrm>
            <a:off x="4274925" y="2347061"/>
            <a:ext cx="3265200" cy="96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bg1"/>
                </a:solidFill>
              </a:rPr>
              <a:t>3</a:t>
            </a:r>
            <a:r>
              <a:rPr lang="ru-RU"/>
              <a:t>:</a:t>
            </a:r>
            <a:r>
              <a:rPr lang="ru-RU">
                <a:solidFill>
                  <a:schemeClr val="tx1"/>
                </a:solidFill>
              </a:rPr>
              <a:t>1</a:t>
            </a:r>
            <a:endParaRPr lang="ru-RU">
              <a:solidFill>
                <a:schemeClr val="tx1"/>
              </a:solidFill>
            </a:endParaRPr>
          </a:p>
        </p:txBody>
      </p:sp>
      <p:sp>
        <p:nvSpPr>
          <p:cNvPr id="310" name="Google Shape;310;p31"/>
          <p:cNvSpPr txBox="1"/>
          <p:nvPr>
            <p:ph type="subTitle" idx="3"/>
          </p:nvPr>
        </p:nvSpPr>
        <p:spPr>
          <a:xfrm>
            <a:off x="4274975" y="3198925"/>
            <a:ext cx="3265200" cy="7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en-GB">
                <a:latin typeface="Century Gothic" panose="020B0502020202020204" charset="0"/>
                <a:cs typeface="Century Gothic" panose="020B0502020202020204" charset="0"/>
              </a:rPr>
              <a:t>Соотношение шансов </a:t>
            </a:r>
            <a:endParaRPr lang="ru-RU" altLang="en-GB">
              <a:latin typeface="Century Gothic" panose="020B0502020202020204" charset="0"/>
              <a:cs typeface="Century Gothic" panose="020B0502020202020204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en-GB">
                <a:latin typeface="Century Gothic" panose="020B0502020202020204" charset="0"/>
                <a:cs typeface="Century Gothic" panose="020B0502020202020204" charset="0"/>
              </a:rPr>
              <a:t>на успешную операцию</a:t>
            </a:r>
            <a:endParaRPr lang="en-US" altLang="ru-RU">
              <a:latin typeface="Century Gothic" panose="020B0502020202020204" charset="0"/>
              <a:cs typeface="Century Gothic" panose="020B0502020202020204" charset="0"/>
            </a:endParaRPr>
          </a:p>
        </p:txBody>
      </p:sp>
      <p:sp>
        <p:nvSpPr>
          <p:cNvPr id="311" name="Google Shape;311;p31"/>
          <p:cNvSpPr txBox="1"/>
          <p:nvPr>
            <p:ph type="subTitle" idx="2"/>
          </p:nvPr>
        </p:nvSpPr>
        <p:spPr>
          <a:xfrm>
            <a:off x="2471225" y="2017975"/>
            <a:ext cx="2970900" cy="6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en-GB">
                <a:latin typeface="Century Gothic" panose="020B0502020202020204" charset="0"/>
                <a:cs typeface="Century Gothic" panose="020B0502020202020204" charset="0"/>
              </a:rPr>
              <a:t>Потери</a:t>
            </a:r>
            <a:endParaRPr lang="ru-RU" altLang="en-GB">
              <a:latin typeface="Century Gothic" panose="020B0502020202020204" charset="0"/>
              <a:cs typeface="Century Gothic" panose="020B05020202020202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cover dir="d"/>
      </p:transition>
    </mc:Choice>
    <mc:Fallback>
      <p:transition>
        <p:cover dir="d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Прямоугольник 4"/>
          <p:cNvSpPr/>
          <p:nvPr/>
        </p:nvSpPr>
        <p:spPr>
          <a:xfrm>
            <a:off x="775970" y="152400"/>
            <a:ext cx="7783195" cy="457073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2" name="Подзаголовок 1"/>
          <p:cNvSpPr/>
          <p:nvPr>
            <p:ph type="subTitle" idx="1"/>
          </p:nvPr>
        </p:nvSpPr>
        <p:spPr/>
        <p:txBody>
          <a:bodyPr/>
          <a:p>
            <a:endParaRPr lang="ru-RU" altLang="en-US"/>
          </a:p>
        </p:txBody>
      </p:sp>
      <p:sp>
        <p:nvSpPr>
          <p:cNvPr id="3" name="Заголовок 2"/>
          <p:cNvSpPr/>
          <p:nvPr>
            <p:ph type="ctrTitle"/>
          </p:nvPr>
        </p:nvSpPr>
        <p:spPr>
          <a:xfrm>
            <a:off x="1205865" y="4408170"/>
            <a:ext cx="7180580" cy="692150"/>
          </a:xfrm>
        </p:spPr>
        <p:txBody>
          <a:bodyPr/>
          <a:p>
            <a:pPr algn="ctr"/>
            <a:r>
              <a:rPr lang="ru-RU" altLang="en-US" sz="1800">
                <a:latin typeface="Century Gothic" panose="020B0502020202020204" charset="0"/>
                <a:cs typeface="Century Gothic" panose="020B0502020202020204" charset="0"/>
              </a:rPr>
              <a:t>Карта Берлинской операции</a:t>
            </a:r>
            <a:endParaRPr lang="ru-RU" altLang="en-US" sz="1800">
              <a:latin typeface="Century Gothic" panose="020B0502020202020204" charset="0"/>
              <a:cs typeface="Century Gothic" panose="020B0502020202020204" charset="0"/>
            </a:endParaRPr>
          </a:p>
        </p:txBody>
      </p:sp>
      <p:pic>
        <p:nvPicPr>
          <p:cNvPr id="4" name="Изображение 3" descr="5ce7f4ea1feed5ed6ee7e4dc80b1cd8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4405" y="335915"/>
            <a:ext cx="7432040" cy="41808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cover dir="d"/>
      </p:transition>
    </mc:Choice>
    <mc:Fallback>
      <p:transition>
        <p:cover dir="d"/>
      </p:transition>
    </mc:Fallback>
  </mc:AlternateContent>
</p:sld>
</file>

<file path=ppt/theme/theme1.xml><?xml version="1.0" encoding="utf-8"?>
<a:theme xmlns:a="http://schemas.openxmlformats.org/drawingml/2006/main" name="Revolution - History Lesson">
  <a:themeElements>
    <a:clrScheme name="Simple Light">
      <a:dk1>
        <a:srgbClr val="5C1D14"/>
      </a:dk1>
      <a:lt1>
        <a:srgbClr val="FFFFFF"/>
      </a:lt1>
      <a:dk2>
        <a:srgbClr val="595959"/>
      </a:dk2>
      <a:lt2>
        <a:srgbClr val="EEEEEE"/>
      </a:lt2>
      <a:accent1>
        <a:srgbClr val="C9403B"/>
      </a:accent1>
      <a:accent2>
        <a:srgbClr val="5C1D14"/>
      </a:accent2>
      <a:accent3>
        <a:srgbClr val="FCECB4"/>
      </a:accent3>
      <a:accent4>
        <a:srgbClr val="B32A25"/>
      </a:accent4>
      <a:accent5>
        <a:srgbClr val="350C07"/>
      </a:accent5>
      <a:accent6>
        <a:srgbClr val="C5B680"/>
      </a:accent6>
      <a:hlink>
        <a:srgbClr val="C9403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3004</Words>
  <Application>WPS Presentation</Application>
  <PresentationFormat/>
  <Paragraphs>218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32" baseType="lpstr">
      <vt:lpstr>Arial</vt:lpstr>
      <vt:lpstr>SimSun</vt:lpstr>
      <vt:lpstr>Wingdings</vt:lpstr>
      <vt:lpstr>Arial</vt:lpstr>
      <vt:lpstr>Jockey One</vt:lpstr>
      <vt:lpstr>Hind Vadodara Light</vt:lpstr>
      <vt:lpstr>Oswald Regular</vt:lpstr>
      <vt:lpstr>Fira Sans Extra Condensed Medium</vt:lpstr>
      <vt:lpstr>Roboto Slab Regular</vt:lpstr>
      <vt:lpstr>Hind Vadodara Medium</vt:lpstr>
      <vt:lpstr>Hind Vadodara</vt:lpstr>
      <vt:lpstr>Century Gothic</vt:lpstr>
      <vt:lpstr>Qanelas Black</vt:lpstr>
      <vt:lpstr>Microsoft YaHei</vt:lpstr>
      <vt:lpstr/>
      <vt:lpstr>Arial Unicode MS</vt:lpstr>
      <vt:lpstr>Astakhov Access Degree Chaos</vt:lpstr>
      <vt:lpstr>Revolution - History Lesson</vt:lpstr>
      <vt:lpstr>ЗАВЕРШЕНИЕ ВТОРОЙ МИРОВОЙ ВОЙНЫ</vt:lpstr>
      <vt:lpstr>04</vt:lpstr>
      <vt:lpstr>ОСВОБОЖДЕНИЕ СТРАН  ЮГО-ВОСТОЧНОЙ И ЦЕНТАЛЬНОЙ ЕВРОПЫ</vt:lpstr>
      <vt:lpstr>ИСТОРИЧЕСКИЙ ФАКТ</vt:lpstr>
      <vt:lpstr>ЯЛТИНСКАЯ КОНФЕРЕНЦИЯ</vt:lpstr>
      <vt:lpstr>ОСНОВНЫЕ ТЕЗИСЫ ЯЛТИНСКОЙ КОНФЕРЕНЦИИ</vt:lpstr>
      <vt:lpstr>БИТВА ЗА БЕРЛИН</vt:lpstr>
      <vt:lpstr>3:1</vt:lpstr>
      <vt:lpstr>Карта Берлинской операции</vt:lpstr>
      <vt:lpstr>ПОТСДАМСКАЯ КОНФЕРЕНЦИЯ</vt:lpstr>
      <vt:lpstr>РЕЗУЛЬТАТЫ</vt:lpstr>
      <vt:lpstr>04</vt:lpstr>
      <vt:lpstr>ЗНАЧЕНИЕ И ЦЕНА ПОБЕДЫ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ЗАВЕРШЕНИЕ ВТОРОЙ МИРОВОЙ ВОЙНЫ</dc:title>
  <dc:creator/>
  <cp:lastModifiedBy>~</cp:lastModifiedBy>
  <cp:revision>5</cp:revision>
  <dcterms:created xsi:type="dcterms:W3CDTF">2020-03-02T18:46:00Z</dcterms:created>
  <dcterms:modified xsi:type="dcterms:W3CDTF">2020-04-17T15:43:53Z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1049-11.2.0.9281</vt:lpwstr>
  </property>
</Properties>
</file>