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5" r:id="rId6"/>
    <p:sldId id="266" r:id="rId7"/>
    <p:sldId id="260" r:id="rId8"/>
    <p:sldId id="261" r:id="rId9"/>
    <p:sldId id="262" r:id="rId10"/>
    <p:sldId id="263" r:id="rId11"/>
    <p:sldId id="264" r:id="rId12"/>
    <p:sldId id="267" r:id="rId13"/>
    <p:sldId id="268" r:id="rId14"/>
    <p:sldId id="270" r:id="rId15"/>
    <p:sldId id="271" r:id="rId16"/>
    <p:sldId id="272" r:id="rId17"/>
    <p:sldId id="273" r:id="rId18"/>
    <p:sldId id="274" r:id="rId19"/>
    <p:sldId id="275" r:id="rId20"/>
    <p:sldId id="283" r:id="rId21"/>
    <p:sldId id="277" r:id="rId22"/>
    <p:sldId id="278" r:id="rId23"/>
    <p:sldId id="279" r:id="rId24"/>
    <p:sldId id="280" r:id="rId25"/>
    <p:sldId id="284" r:id="rId26"/>
    <p:sldId id="285" r:id="rId27"/>
    <p:sldId id="286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D59D7A-E863-49B3-B151-D0340D5EDF05}" type="datetimeFigureOut">
              <a:rPr lang="ru-RU" smtClean="0"/>
              <a:t>11.03.2010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A05C57-6365-449D-9DB9-CB4FE74654B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A05C57-6365-449D-9DB9-CB4FE74654B6}" type="slidenum">
              <a:rPr lang="ru-RU" smtClean="0"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192D2-C877-442E-B64D-28E78461F357}" type="datetimeFigureOut">
              <a:rPr lang="ru-RU" smtClean="0"/>
              <a:t>11.03.2010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5378985-E605-4E69-9976-9A028FE510B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192D2-C877-442E-B64D-28E78461F357}" type="datetimeFigureOut">
              <a:rPr lang="ru-RU" smtClean="0"/>
              <a:t>11.03.2010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78985-E605-4E69-9976-9A028FE510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192D2-C877-442E-B64D-28E78461F357}" type="datetimeFigureOut">
              <a:rPr lang="ru-RU" smtClean="0"/>
              <a:t>11.03.2010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78985-E605-4E69-9976-9A028FE510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A6192D2-C877-442E-B64D-28E78461F357}" type="datetimeFigureOut">
              <a:rPr lang="ru-RU" smtClean="0"/>
              <a:t>11.03.2010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95378985-E605-4E69-9976-9A028FE510B7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192D2-C877-442E-B64D-28E78461F357}" type="datetimeFigureOut">
              <a:rPr lang="ru-RU" smtClean="0"/>
              <a:t>11.03.2010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78985-E605-4E69-9976-9A028FE510B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192D2-C877-442E-B64D-28E78461F357}" type="datetimeFigureOut">
              <a:rPr lang="ru-RU" smtClean="0"/>
              <a:t>11.03.2010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78985-E605-4E69-9976-9A028FE510B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78985-E605-4E69-9976-9A028FE510B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192D2-C877-442E-B64D-28E78461F357}" type="datetimeFigureOut">
              <a:rPr lang="ru-RU" smtClean="0"/>
              <a:t>11.03.2010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192D2-C877-442E-B64D-28E78461F357}" type="datetimeFigureOut">
              <a:rPr lang="ru-RU" smtClean="0"/>
              <a:t>11.03.2010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78985-E605-4E69-9976-9A028FE510B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192D2-C877-442E-B64D-28E78461F357}" type="datetimeFigureOut">
              <a:rPr lang="ru-RU" smtClean="0"/>
              <a:t>11.03.2010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78985-E605-4E69-9976-9A028FE510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A6192D2-C877-442E-B64D-28E78461F357}" type="datetimeFigureOut">
              <a:rPr lang="ru-RU" smtClean="0"/>
              <a:t>11.03.2010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5378985-E605-4E69-9976-9A028FE510B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192D2-C877-442E-B64D-28E78461F357}" type="datetimeFigureOut">
              <a:rPr lang="ru-RU" smtClean="0"/>
              <a:t>11.03.2010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5378985-E605-4E69-9976-9A028FE510B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A6192D2-C877-442E-B64D-28E78461F357}" type="datetimeFigureOut">
              <a:rPr lang="ru-RU" smtClean="0"/>
              <a:t>11.03.2010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95378985-E605-4E69-9976-9A028FE510B7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i042.radikal.ru/0909/12/e293d5730dc6.jp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f.foto.radikal.ru/0609/7f7ba2ce5995.jp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214291"/>
            <a:ext cx="7772400" cy="857256"/>
          </a:xfrm>
        </p:spPr>
        <p:txBody>
          <a:bodyPr/>
          <a:lstStyle/>
          <a:p>
            <a:r>
              <a:rPr lang="ru-RU" dirty="0" smtClean="0"/>
              <a:t>Чайный куст</a:t>
            </a:r>
            <a:endParaRPr lang="ru-RU" dirty="0"/>
          </a:p>
        </p:txBody>
      </p:sp>
      <p:pic>
        <p:nvPicPr>
          <p:cNvPr id="4" name="Рисунок 3" descr="http://upload.wikimedia.org/wikipedia/commons/9/95/HCAM13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38250" y="1142984"/>
            <a:ext cx="6667500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Чай с лимоном считается в русском стиле</a:t>
            </a:r>
            <a:endParaRPr lang="ru-RU" dirty="0"/>
          </a:p>
        </p:txBody>
      </p:sp>
      <p:pic>
        <p:nvPicPr>
          <p:cNvPr id="4" name="Содержимое 3" descr="http://images03.olx.ru/ui/3/96/09/48678709_1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500174"/>
            <a:ext cx="329184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www.birzhaplus.ru/dom/img/40585/18-1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1500174"/>
            <a:ext cx="3286148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Тульский самовар</a:t>
            </a:r>
            <a:endParaRPr lang="ru-RU" dirty="0"/>
          </a:p>
        </p:txBody>
      </p:sp>
      <p:pic>
        <p:nvPicPr>
          <p:cNvPr id="4" name="Содержимое 3" descr="http://img-fotki.yandex.ru/get/18/anny-daisy2112.0/0_c740_30ad5e9d_XL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500" y="1524000"/>
            <a:ext cx="3429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Чайник-самовар (сбитенник). Конец XVIII века.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46" y="500042"/>
            <a:ext cx="2876550" cy="4248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286380" y="5072074"/>
            <a:ext cx="35719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Чайник-самовар </a:t>
            </a:r>
            <a:endParaRPr lang="ru-RU" sz="2000" dirty="0" smtClean="0"/>
          </a:p>
          <a:p>
            <a:r>
              <a:rPr lang="ru-RU" sz="2000" dirty="0" smtClean="0"/>
              <a:t>(</a:t>
            </a:r>
            <a:r>
              <a:rPr lang="ru-RU" sz="2000" dirty="0" err="1"/>
              <a:t>сбитенник</a:t>
            </a:r>
            <a:r>
              <a:rPr lang="ru-RU" sz="2000" dirty="0"/>
              <a:t>). Медь красная. </a:t>
            </a:r>
            <a:endParaRPr lang="ru-RU" sz="2000" dirty="0" smtClean="0"/>
          </a:p>
          <a:p>
            <a:r>
              <a:rPr lang="ru-RU" sz="2000" dirty="0" smtClean="0"/>
              <a:t>Конец </a:t>
            </a:r>
            <a:r>
              <a:rPr lang="ru-RU" sz="2000" dirty="0"/>
              <a:t>XVIII 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643042" y="857232"/>
            <a:ext cx="38131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/>
              <a:t>Предки самовара</a:t>
            </a:r>
          </a:p>
        </p:txBody>
      </p:sp>
      <p:pic>
        <p:nvPicPr>
          <p:cNvPr id="7" name="Содержимое 3" descr="Самовар яйцевидный. Начало XIX века."/>
          <p:cNvPicPr>
            <a:picLocks noGrp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928662" y="3429000"/>
            <a:ext cx="2357454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000100" y="2143116"/>
            <a:ext cx="25717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Самовар яйцевидный.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Латунь.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Начало XIX в.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Чайник-самовар. Конец XVIII века.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786314" y="1500174"/>
            <a:ext cx="38862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572132" y="928670"/>
            <a:ext cx="2643206" cy="121920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Чайник-самовар.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Медь </a:t>
            </a:r>
            <a:r>
              <a:rPr lang="ru-RU" sz="2000" dirty="0" smtClean="0"/>
              <a:t>красная, латунь.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Конец </a:t>
            </a:r>
            <a:r>
              <a:rPr lang="ru-RU" sz="2000" dirty="0" smtClean="0"/>
              <a:t>XVIII в. 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14810" y="428604"/>
            <a:ext cx="3543296" cy="933448"/>
          </a:xfrm>
        </p:spPr>
        <p:txBody>
          <a:bodyPr>
            <a:normAutofit/>
          </a:bodyPr>
          <a:lstStyle/>
          <a:p>
            <a:r>
              <a:rPr lang="ru-RU" sz="2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Самовар дорожный. Медь. </a:t>
            </a:r>
            <a:r>
              <a:rPr lang="ru-RU" sz="2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lang="ru-RU" sz="2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Начало </a:t>
            </a:r>
            <a:r>
              <a:rPr lang="ru-RU" sz="2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XIX века</a:t>
            </a:r>
            <a:endParaRPr lang="ru-RU" sz="2000" dirty="0"/>
          </a:p>
        </p:txBody>
      </p:sp>
      <p:pic>
        <p:nvPicPr>
          <p:cNvPr id="4" name="Содержимое 3" descr="Самовар дорожный. Начало XIX века.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643570" y="1500174"/>
            <a:ext cx="2714644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0"/>
            <a:ext cx="239168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57224" y="2786058"/>
            <a:ext cx="4114800" cy="12192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Самовар вазой. Медь.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Начало </a:t>
            </a:r>
            <a:r>
              <a:rPr lang="ru-RU" dirty="0" smtClean="0"/>
              <a:t>XIX века.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Самовар вазой. Начало XIX века.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572132" y="1500174"/>
            <a:ext cx="2786082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1357298"/>
            <a:ext cx="4543428" cy="3205162"/>
          </a:xfrm>
        </p:spPr>
        <p:txBody>
          <a:bodyPr/>
          <a:lstStyle/>
          <a:p>
            <a:r>
              <a:rPr lang="ru-RU" dirty="0" smtClean="0"/>
              <a:t>Самовар ампирный. Латунь.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Начало </a:t>
            </a:r>
            <a:r>
              <a:rPr lang="ru-RU" dirty="0" smtClean="0"/>
              <a:t>XIX века. </a:t>
            </a:r>
            <a:endParaRPr lang="ru-RU" dirty="0"/>
          </a:p>
        </p:txBody>
      </p:sp>
      <p:pic>
        <p:nvPicPr>
          <p:cNvPr id="4" name="Содержимое 3" descr="Самовар ампирный. Начало XIX века.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857884" y="1571612"/>
            <a:ext cx="2500330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7158" y="1571612"/>
            <a:ext cx="4400552" cy="2419344"/>
          </a:xfrm>
        </p:spPr>
        <p:txBody>
          <a:bodyPr/>
          <a:lstStyle/>
          <a:p>
            <a:r>
              <a:rPr lang="ru-RU" dirty="0" smtClean="0"/>
              <a:t>Самовар вазой. "</a:t>
            </a:r>
            <a:r>
              <a:rPr lang="ru-RU" dirty="0" err="1" smtClean="0"/>
              <a:t>Скифос</a:t>
            </a:r>
            <a:r>
              <a:rPr lang="ru-RU" dirty="0" smtClean="0"/>
              <a:t>". Латунь. Начало XIX века. </a:t>
            </a:r>
            <a:endParaRPr lang="ru-RU" dirty="0"/>
          </a:p>
        </p:txBody>
      </p:sp>
      <p:pic>
        <p:nvPicPr>
          <p:cNvPr id="4" name="Содержимое 3" descr="Самовар вазой. Начало XIX века.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786314" y="2000240"/>
            <a:ext cx="3511296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Самовар вазой. XIX век.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643182"/>
            <a:ext cx="2286016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Первая половина XIX века</a:t>
            </a:r>
            <a:endParaRPr lang="ru-RU" dirty="0"/>
          </a:p>
        </p:txBody>
      </p:sp>
      <p:pic>
        <p:nvPicPr>
          <p:cNvPr id="5" name="Содержимое 4" descr="Самовар вазой. 1840-е годы.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500694" y="1928802"/>
            <a:ext cx="2714644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428860" y="2643182"/>
            <a:ext cx="364333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 </a:t>
            </a:r>
            <a:r>
              <a:rPr lang="ru-RU" sz="2400" dirty="0"/>
              <a:t>Самовар вазой. </a:t>
            </a:r>
            <a:endParaRPr lang="ru-RU" sz="2400" dirty="0" smtClean="0"/>
          </a:p>
          <a:p>
            <a:pPr algn="ctr"/>
            <a:r>
              <a:rPr lang="ru-RU" sz="2400" dirty="0" smtClean="0"/>
              <a:t>"</a:t>
            </a:r>
            <a:r>
              <a:rPr lang="ru-RU" sz="2400" dirty="0"/>
              <a:t>Кратер". </a:t>
            </a:r>
            <a:endParaRPr lang="ru-RU" sz="2400" dirty="0" smtClean="0"/>
          </a:p>
          <a:p>
            <a:pPr algn="ctr"/>
            <a:r>
              <a:rPr lang="ru-RU" sz="2400" dirty="0" smtClean="0"/>
              <a:t>Латунь.</a:t>
            </a:r>
          </a:p>
          <a:p>
            <a:pPr algn="ctr"/>
            <a:r>
              <a:rPr lang="ru-RU" sz="2400" dirty="0" smtClean="0"/>
              <a:t> </a:t>
            </a:r>
            <a:r>
              <a:rPr lang="ru-RU" sz="2400" dirty="0"/>
              <a:t>1840-е годы </a:t>
            </a:r>
            <a:r>
              <a:rPr lang="ru-RU" sz="2400" dirty="0" smtClean="0"/>
              <a:t>на </a:t>
            </a:r>
            <a:r>
              <a:rPr lang="ru-RU" sz="2400" dirty="0"/>
              <a:t>XIX века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5720" y="285728"/>
            <a:ext cx="7358114" cy="1219200"/>
          </a:xfrm>
        </p:spPr>
        <p:txBody>
          <a:bodyPr/>
          <a:lstStyle/>
          <a:p>
            <a:pPr algn="ctr"/>
            <a:r>
              <a:rPr lang="ru-RU" dirty="0" smtClean="0"/>
              <a:t>Середина XIX века</a:t>
            </a:r>
            <a:endParaRPr lang="ru-RU" dirty="0"/>
          </a:p>
        </p:txBody>
      </p:sp>
      <p:pic>
        <p:nvPicPr>
          <p:cNvPr id="4" name="Содержимое 3" descr="Самовар вазой. Середина XIX века.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86446" y="1500174"/>
            <a:ext cx="2786082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785786" y="2643182"/>
            <a:ext cx="421484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Самовар вазой. Латунь.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Середина XIX века.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img0.liveinternet.ru/images/attach/c/0/51/780/51780552_CHay2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071546"/>
            <a:ext cx="7215238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70"/>
          </a:xfrm>
        </p:spPr>
        <p:txBody>
          <a:bodyPr/>
          <a:lstStyle/>
          <a:p>
            <a:pPr algn="ctr"/>
            <a:r>
              <a:rPr lang="ru-RU" dirty="0" smtClean="0"/>
              <a:t>Семейное чаепитие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86380" y="214290"/>
            <a:ext cx="3543296" cy="1219200"/>
          </a:xfrm>
        </p:spPr>
        <p:txBody>
          <a:bodyPr>
            <a:normAutofit fontScale="90000"/>
          </a:bodyPr>
          <a:lstStyle/>
          <a:p>
            <a:r>
              <a:rPr lang="ru-RU" sz="2000" dirty="0" smtClean="0"/>
              <a:t>Самовар вазой. "</a:t>
            </a:r>
            <a:r>
              <a:rPr lang="ru-RU" sz="2000" dirty="0" smtClean="0"/>
              <a:t>Многогранник</a:t>
            </a:r>
            <a:r>
              <a:rPr lang="ru-RU" sz="2000" dirty="0" smtClean="0"/>
              <a:t>".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Латунь</a:t>
            </a:r>
            <a:r>
              <a:rPr lang="ru-RU" sz="2000" dirty="0" smtClean="0"/>
              <a:t>. Середина XIX века. </a:t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4" name="Содержимое 3" descr="Самовар вазой. Середина XIX века.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5008" y="1500174"/>
            <a:ext cx="2928958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Самовар &quot;Флорентийская ваза&quot; 1870 год.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785794"/>
            <a:ext cx="300037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2"/>
          <p:cNvSpPr txBox="1">
            <a:spLocks/>
          </p:cNvSpPr>
          <p:nvPr/>
        </p:nvSpPr>
        <p:spPr>
          <a:xfrm>
            <a:off x="642910" y="4714884"/>
            <a:ext cx="3543296" cy="12192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785786" y="4572008"/>
            <a:ext cx="3543296" cy="12192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428596" y="5000636"/>
            <a:ext cx="44291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Самовар "Флорентийская ваза". Медь. Чеканка. 1870 год.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71472" y="4857760"/>
            <a:ext cx="3328982" cy="121920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Самовар вазой с медальонами.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Латунь</a:t>
            </a:r>
            <a:r>
              <a:rPr lang="ru-RU" sz="2000" dirty="0" smtClean="0"/>
              <a:t>. Середина XIX века. </a:t>
            </a:r>
            <a:endParaRPr lang="ru-RU" sz="2000" dirty="0"/>
          </a:p>
        </p:txBody>
      </p:sp>
      <p:pic>
        <p:nvPicPr>
          <p:cNvPr id="4" name="Содержимое 3" descr="Самовар дорожный. 1870-е годы.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643570" y="2071678"/>
            <a:ext cx="3154680" cy="4514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Самовар вазой с медальонами. Середина XIX века.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428604"/>
            <a:ext cx="4000528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2"/>
          <p:cNvSpPr txBox="1">
            <a:spLocks/>
          </p:cNvSpPr>
          <p:nvPr/>
        </p:nvSpPr>
        <p:spPr>
          <a:xfrm>
            <a:off x="5357818" y="714356"/>
            <a:ext cx="3328982" cy="12192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. </a:t>
            </a:r>
            <a:endParaRPr kumimoji="0" lang="ru-RU" sz="20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5286380" y="500042"/>
            <a:ext cx="278608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Самовар дорожный.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Латунь никелированная. 1870-е годы.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4757742" cy="121920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Самовар "Флорентийская ваза". Медь. Вторая половина XIX века. </a:t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4" name="Содержимое 3" descr="Самовар &quot;Флорентийская ваза&quot;. Вторая половина XIX века.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1714488"/>
            <a:ext cx="2962656" cy="4729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Самовар вазой. Вторая половина XIX века.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357166"/>
            <a:ext cx="3238500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2"/>
          <p:cNvSpPr txBox="1">
            <a:spLocks/>
          </p:cNvSpPr>
          <p:nvPr/>
        </p:nvSpPr>
        <p:spPr>
          <a:xfrm>
            <a:off x="4857752" y="4786322"/>
            <a:ext cx="4043394" cy="12192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Самовар "Флорентийская ваза". Медь. Вторая половина XIX века. </a:t>
            </a:r>
            <a:br>
              <a:rPr kumimoji="0" lang="ru-RU" sz="20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0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357166"/>
            <a:ext cx="3971924" cy="857256"/>
          </a:xfrm>
        </p:spPr>
        <p:txBody>
          <a:bodyPr>
            <a:normAutofit fontScale="90000"/>
          </a:bodyPr>
          <a:lstStyle/>
          <a:p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Самовар </a:t>
            </a:r>
            <a:r>
              <a:rPr lang="ru-RU" sz="2200" dirty="0" smtClean="0"/>
              <a:t>полувазой. </a:t>
            </a:r>
            <a:br>
              <a:rPr lang="ru-RU" sz="2200" dirty="0" smtClean="0"/>
            </a:br>
            <a:r>
              <a:rPr lang="ru-RU" sz="2200" dirty="0" smtClean="0"/>
              <a:t>Латунь</a:t>
            </a:r>
            <a:r>
              <a:rPr lang="ru-RU" sz="2200" dirty="0" smtClean="0"/>
              <a:t>.</a:t>
            </a:r>
            <a:br>
              <a:rPr lang="ru-RU" sz="2200" dirty="0" smtClean="0"/>
            </a:br>
            <a:r>
              <a:rPr lang="ru-RU" sz="2200" dirty="0" smtClean="0"/>
              <a:t> </a:t>
            </a:r>
            <a:r>
              <a:rPr lang="ru-RU" sz="2200" dirty="0" smtClean="0"/>
              <a:t>Вторая половина XIX века. </a:t>
            </a:r>
            <a:br>
              <a:rPr lang="ru-RU" sz="2200" dirty="0" smtClean="0"/>
            </a:br>
            <a:endParaRPr lang="ru-RU" sz="2200" dirty="0"/>
          </a:p>
        </p:txBody>
      </p:sp>
      <p:pic>
        <p:nvPicPr>
          <p:cNvPr id="4" name="Содержимое 3" descr="Самовар полувазой. Вторая половина XIX века.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285860"/>
            <a:ext cx="3619500" cy="516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Самовар бочонком. Вторая половина XIX века.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642918"/>
            <a:ext cx="3648075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2"/>
          <p:cNvSpPr txBox="1">
            <a:spLocks/>
          </p:cNvSpPr>
          <p:nvPr/>
        </p:nvSpPr>
        <p:spPr>
          <a:xfrm>
            <a:off x="4929190" y="5072074"/>
            <a:ext cx="3971924" cy="785818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2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5072066" y="5429264"/>
            <a:ext cx="342902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Самовар бочонком. Вторая половина XIX века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Самовар вазой. Вторая половина XIX века.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290"/>
            <a:ext cx="347472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29058" y="1571612"/>
            <a:ext cx="2971792" cy="101443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Самовар вазой.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Латунь </a:t>
            </a:r>
            <a:r>
              <a:rPr lang="ru-RU" sz="2000" dirty="0" smtClean="0"/>
              <a:t>никелированная.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Вторая </a:t>
            </a:r>
            <a:r>
              <a:rPr lang="ru-RU" sz="2000" dirty="0" smtClean="0"/>
              <a:t>половина XIX века. </a:t>
            </a:r>
            <a:endParaRPr lang="ru-RU" sz="2000" dirty="0"/>
          </a:p>
        </p:txBody>
      </p:sp>
      <p:pic>
        <p:nvPicPr>
          <p:cNvPr id="5" name="Рисунок 4" descr="Самовар вазой. Конец XIX века.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2714620"/>
            <a:ext cx="336232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3346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Начало XX века</a:t>
            </a:r>
            <a:endParaRPr lang="ru-RU" dirty="0"/>
          </a:p>
        </p:txBody>
      </p:sp>
      <p:pic>
        <p:nvPicPr>
          <p:cNvPr id="4" name="Содержимое 3" descr="Самовар вазой &quot;Ренессанс&quot;. Начало XX века.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428736"/>
            <a:ext cx="283464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Самовар &quot;Теремок&quot;. Начало XX века.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36" y="2500306"/>
            <a:ext cx="231457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785786" y="5286388"/>
            <a:ext cx="350046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prstClr val="white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Самовар вазой "Ренессанс". Латунь никелированная. Начало XX века. </a:t>
            </a:r>
            <a:endParaRPr lang="ru-RU" sz="2000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72066" y="1357298"/>
            <a:ext cx="35004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prstClr val="white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2000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Самовар "Теремок". Латунь. Начало XX века.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7110" name="Rectangle 6"/>
          <p:cNvSpPr>
            <a:spLocks noChangeArrowheads="1"/>
          </p:cNvSpPr>
          <p:nvPr/>
        </p:nvSpPr>
        <p:spPr bwMode="auto">
          <a:xfrm>
            <a:off x="5572132" y="1714488"/>
            <a:ext cx="314327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Самовар "Теремок". Латунь. Начало XX века.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4357694"/>
            <a:ext cx="2900354" cy="1219200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/>
              <a:t>Самовар банкой.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Латунь </a:t>
            </a:r>
            <a:r>
              <a:rPr lang="ru-RU" sz="2000" dirty="0" smtClean="0"/>
              <a:t>никелированная.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Начало </a:t>
            </a:r>
            <a:r>
              <a:rPr lang="ru-RU" sz="2000" dirty="0" smtClean="0"/>
              <a:t>XX века. </a:t>
            </a:r>
            <a:endParaRPr lang="ru-RU" sz="2000" dirty="0"/>
          </a:p>
        </p:txBody>
      </p:sp>
      <p:pic>
        <p:nvPicPr>
          <p:cNvPr id="4" name="Содержимое 3" descr="Самовар банкой. Начало XX века.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290"/>
            <a:ext cx="2496312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Самовар вазой &quot;Египетская&quot;. 1910-е годы.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428868"/>
            <a:ext cx="347662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2"/>
          <p:cNvSpPr txBox="1">
            <a:spLocks/>
          </p:cNvSpPr>
          <p:nvPr/>
        </p:nvSpPr>
        <p:spPr>
          <a:xfrm>
            <a:off x="4786314" y="571480"/>
            <a:ext cx="2900354" cy="12192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 fontScale="92500" lnSpcReduction="10000"/>
          </a:bodyPr>
          <a:lstStyle/>
          <a:p>
            <a:pPr algn="ctr">
              <a:spcBef>
                <a:spcPct val="0"/>
              </a:spcBef>
            </a:pPr>
            <a:r>
              <a:rPr kumimoji="0" lang="ru-RU" sz="20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. </a:t>
            </a:r>
            <a:r>
              <a:rPr lang="ru-RU" sz="2000" dirty="0"/>
              <a:t>Самовар вазой "Египетская". Латунь никелированная. </a:t>
            </a:r>
            <a:endParaRPr lang="ru-RU" sz="2000" dirty="0" smtClean="0"/>
          </a:p>
          <a:p>
            <a:pPr algn="ctr">
              <a:spcBef>
                <a:spcPct val="0"/>
              </a:spcBef>
            </a:pPr>
            <a:r>
              <a:rPr lang="ru-RU" sz="2000" dirty="0" smtClean="0"/>
              <a:t>1910-е </a:t>
            </a:r>
            <a:r>
              <a:rPr lang="ru-RU" sz="2000" dirty="0"/>
              <a:t>годы.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3114668" cy="121920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Самовар дулей "винтом".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Латунь </a:t>
            </a:r>
            <a:r>
              <a:rPr lang="ru-RU" sz="2000" dirty="0" smtClean="0"/>
              <a:t>никелированная.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1910-е </a:t>
            </a:r>
            <a:r>
              <a:rPr lang="ru-RU" sz="2000" dirty="0" smtClean="0"/>
              <a:t>годы. </a:t>
            </a:r>
            <a:endParaRPr lang="ru-RU" sz="2000" dirty="0"/>
          </a:p>
        </p:txBody>
      </p:sp>
      <p:pic>
        <p:nvPicPr>
          <p:cNvPr id="4" name="Содержимое 3" descr="Самовар дулей &quot;винтом&quot;. 1910-е годы.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1714488"/>
            <a:ext cx="2761488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www.chaychay.ru/Teatraditions_files/16.jpe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46" y="2071678"/>
            <a:ext cx="2543175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www.autocentre.ua/images/magazines/issues/ac/08/36/images/01/News_Chaynaya_Zeremoniya_4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285860"/>
            <a:ext cx="8001055" cy="4840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70"/>
          </a:xfrm>
        </p:spPr>
        <p:txBody>
          <a:bodyPr/>
          <a:lstStyle/>
          <a:p>
            <a:pPr algn="ctr"/>
            <a:r>
              <a:rPr lang="ru-RU" dirty="0" smtClean="0"/>
              <a:t>Чай пьют и так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92869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Угощение </a:t>
            </a:r>
            <a:r>
              <a:rPr lang="ru-RU" b="1" dirty="0" smtClean="0"/>
              <a:t>к чаю</a:t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4" name="Содержимое 3" descr="http://viemusei.ru/content/images/int_prog/chay01b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928670"/>
            <a:ext cx="8429684" cy="5167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-main-pic" descr="Картинка 26 из 1087">
            <a:hlinkClick r:id="rId2" tgtFrame="_blank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500174"/>
            <a:ext cx="8072493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Чай на природе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static.diary.ru/userdir/6/1/7/3/617385/30967816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95575" y="509587"/>
            <a:ext cx="3752850" cy="583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357166"/>
            <a:ext cx="8158162" cy="71438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Посуда  для </a:t>
            </a:r>
            <a:r>
              <a:rPr lang="ru-RU" b="1" dirty="0" smtClean="0"/>
              <a:t>чайного </a:t>
            </a:r>
            <a:r>
              <a:rPr lang="ru-RU" b="1" dirty="0" smtClean="0"/>
              <a:t>застолья</a:t>
            </a:r>
            <a:endParaRPr lang="ru-RU" dirty="0"/>
          </a:p>
        </p:txBody>
      </p:sp>
      <p:pic>
        <p:nvPicPr>
          <p:cNvPr id="4" name="Содержимое 3" descr="http://i079.radikal.ru/0901/50/d061213ba800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428736"/>
            <a:ext cx="8072493" cy="4786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www.autofriend.ru/_cacheroot/_cache_47/23846_3___900_700___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428604"/>
            <a:ext cx="7286676" cy="5667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-main-pic" descr="Картинка 20 из 1087">
            <a:hlinkClick r:id="rId2" tgtFrame="_blank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28596" y="500042"/>
            <a:ext cx="8143932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97</TotalTime>
  <Words>227</Words>
  <Application>Microsoft Office PowerPoint</Application>
  <PresentationFormat>Экран (4:3)</PresentationFormat>
  <Paragraphs>50</Paragraphs>
  <Slides>27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Бумажная</vt:lpstr>
      <vt:lpstr>Чайный куст</vt:lpstr>
      <vt:lpstr>Семейное чаепитие</vt:lpstr>
      <vt:lpstr>Чай пьют и так</vt:lpstr>
      <vt:lpstr>                      Угощение к чаю </vt:lpstr>
      <vt:lpstr>Чай на природе</vt:lpstr>
      <vt:lpstr>Слайд 6</vt:lpstr>
      <vt:lpstr>    Посуда  для чайного застолья</vt:lpstr>
      <vt:lpstr>Слайд 8</vt:lpstr>
      <vt:lpstr>Слайд 9</vt:lpstr>
      <vt:lpstr>Чай с лимоном считается в русском стиле</vt:lpstr>
      <vt:lpstr>Тульский самовар</vt:lpstr>
      <vt:lpstr>Слайд 12</vt:lpstr>
      <vt:lpstr>Чайник-самовар.  Медь красная, латунь.  Конец XVIII в. </vt:lpstr>
      <vt:lpstr>Самовар дорожный. Медь.  Начало XIX века</vt:lpstr>
      <vt:lpstr>Самовар вазой. Медь.  Начало XIX века.  </vt:lpstr>
      <vt:lpstr>Самовар ампирный. Латунь.  Начало XIX века. </vt:lpstr>
      <vt:lpstr>Самовар вазой. "Скифос". Латунь. Начало XIX века. </vt:lpstr>
      <vt:lpstr>Первая половина XIX века</vt:lpstr>
      <vt:lpstr>Середина XIX века</vt:lpstr>
      <vt:lpstr>Самовар вазой. "Многогранник".  Латунь. Середина XIX века.  </vt:lpstr>
      <vt:lpstr>Самовар вазой с медальонами.  Латунь. Середина XIX века. </vt:lpstr>
      <vt:lpstr>Самовар "Флорентийская ваза". Медь. Вторая половина XIX века.  </vt:lpstr>
      <vt:lpstr>      Самовар полувазой.  Латунь.  Вторая половина XIX века.  </vt:lpstr>
      <vt:lpstr>Самовар вазой.  Латунь никелированная.  Вторая половина XIX века. </vt:lpstr>
      <vt:lpstr>Начало XX века</vt:lpstr>
      <vt:lpstr>Самовар банкой.  Латунь никелированная.  Начало XX века. </vt:lpstr>
      <vt:lpstr>Самовар дулей "винтом".  Латунь никелированная.  1910-е годы. </vt:lpstr>
    </vt:vector>
  </TitlesOfParts>
  <Company>1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Чайный куст</dc:title>
  <dc:creator>1</dc:creator>
  <cp:lastModifiedBy>1</cp:lastModifiedBy>
  <cp:revision>10</cp:revision>
  <dcterms:created xsi:type="dcterms:W3CDTF">2010-03-11T15:01:11Z</dcterms:created>
  <dcterms:modified xsi:type="dcterms:W3CDTF">2010-03-11T16:39:04Z</dcterms:modified>
</cp:coreProperties>
</file>