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300" r:id="rId2"/>
    <p:sldId id="305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1" r:id="rId12"/>
    <p:sldId id="272" r:id="rId13"/>
    <p:sldId id="308" r:id="rId14"/>
    <p:sldId id="299" r:id="rId15"/>
    <p:sldId id="273" r:id="rId16"/>
    <p:sldId id="274" r:id="rId17"/>
    <p:sldId id="278" r:id="rId18"/>
    <p:sldId id="301" r:id="rId19"/>
    <p:sldId id="302" r:id="rId20"/>
    <p:sldId id="303" r:id="rId21"/>
    <p:sldId id="304" r:id="rId22"/>
    <p:sldId id="275" r:id="rId23"/>
    <p:sldId id="276" r:id="rId24"/>
    <p:sldId id="277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306" r:id="rId43"/>
    <p:sldId id="307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00"/>
    <a:srgbClr val="00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88" autoAdjust="0"/>
    <p:restoredTop sz="86444" autoAdjust="0"/>
  </p:normalViewPr>
  <p:slideViewPr>
    <p:cSldViewPr>
      <p:cViewPr>
        <p:scale>
          <a:sx n="75" d="100"/>
          <a:sy n="75" d="100"/>
        </p:scale>
        <p:origin x="-154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AC4B63-46E3-4B5E-B342-822651C3D560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49746-4C3B-4271-83FC-7101A51E8A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17223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49746-4C3B-4271-83FC-7101A51E8AC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49746-4C3B-4271-83FC-7101A51E8AC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1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6"/>
            <a:ext cx="762000" cy="365125"/>
          </a:xfrm>
        </p:spPr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1535113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1" y="2362201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362201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1" y="1524001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6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B3AE266-7555-4716-B974-D0426F90CDD2}" type="datetimeFigureOut">
              <a:rPr lang="ru-RU" smtClean="0"/>
              <a:pPr/>
              <a:t>02.04.2013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6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6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1A8CB2F-DEE0-45BD-9689-53E931E0A4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07288" cy="2664296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bg1"/>
                </a:solidFill>
                <a:effectLst/>
                <a:latin typeface="Monotype Corsiva" pitchFamily="66" charset="0"/>
              </a:rPr>
              <a:t/>
            </a:r>
            <a:br>
              <a:rPr lang="ru-RU" sz="7200" dirty="0" smtClean="0">
                <a:solidFill>
                  <a:schemeClr val="bg1"/>
                </a:solidFill>
                <a:effectLst/>
                <a:latin typeface="Monotype Corsiva" pitchFamily="66" charset="0"/>
              </a:rPr>
            </a:br>
            <a:r>
              <a:rPr lang="ru-RU" sz="7200" dirty="0" smtClean="0">
                <a:solidFill>
                  <a:schemeClr val="bg1"/>
                </a:solidFill>
                <a:effectLst/>
                <a:latin typeface="Monotype Corsiva" pitchFamily="66" charset="0"/>
              </a:rPr>
              <a:t>Как питаешься, так и улыбаешься</a:t>
            </a:r>
            <a:br>
              <a:rPr lang="ru-RU" sz="7200" dirty="0" smtClean="0">
                <a:solidFill>
                  <a:schemeClr val="bg1"/>
                </a:solidFill>
                <a:effectLst/>
                <a:latin typeface="Monotype Corsiva" pitchFamily="66" charset="0"/>
              </a:rPr>
            </a:br>
            <a:endParaRPr lang="ru-RU" sz="7200" b="0" dirty="0"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51520" y="2852936"/>
            <a:ext cx="8435280" cy="345642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36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ru-RU" sz="3600" dirty="0" smtClean="0">
                <a:solidFill>
                  <a:schemeClr val="bg1"/>
                </a:solidFill>
              </a:rPr>
              <a:t>Преподаватель:</a:t>
            </a:r>
          </a:p>
          <a:p>
            <a:r>
              <a:rPr lang="ru-RU" sz="3600" b="1" dirty="0" smtClean="0">
                <a:solidFill>
                  <a:schemeClr val="bg1"/>
                </a:solidFill>
                <a:latin typeface="Monotype Corsiva" pitchFamily="66" charset="0"/>
              </a:rPr>
              <a:t>                         </a:t>
            </a:r>
            <a:r>
              <a:rPr lang="ru-RU" sz="3600" b="1" dirty="0" err="1" smtClean="0">
                <a:solidFill>
                  <a:schemeClr val="bg1"/>
                </a:solidFill>
                <a:latin typeface="Monotype Corsiva" pitchFamily="66" charset="0"/>
              </a:rPr>
              <a:t>Н.А.Субботкина</a:t>
            </a:r>
            <a:endParaRPr lang="ru-RU" sz="36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smtClean="0">
                <a:solidFill>
                  <a:schemeClr val="bg1"/>
                </a:solidFill>
                <a:latin typeface="Monotype Corsiva" pitchFamily="66" charset="0"/>
              </a:rPr>
              <a:t>Конкурсные задания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5408" y="1529408"/>
            <a:ext cx="5328592" cy="5328592"/>
          </a:xfrm>
        </p:spPr>
        <p:txBody>
          <a:bodyPr/>
          <a:lstStyle/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1. «Разминка»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2. «По странам и континентам»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3. «Частокол»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4. «Зоркое око»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5. «Черный ящик»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6. «Семерка плюс»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7. «Блиц-опрос»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8. «Жили-были»</a:t>
            </a:r>
          </a:p>
          <a:p>
            <a:pPr>
              <a:buNone/>
            </a:pPr>
            <a:r>
              <a:rPr lang="ru-RU" smtClean="0">
                <a:solidFill>
                  <a:schemeClr val="bg1"/>
                </a:solidFill>
              </a:rPr>
              <a:t>9. «Сказочный пир»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14300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«По странам и континентам»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8434" name="Picture 2" descr="C:\Documents and Settings\Наталья\Рабочий стол\флаг англии.webp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3071834" cy="2000264"/>
          </a:xfrm>
          <a:prstGeom prst="rect">
            <a:avLst/>
          </a:prstGeom>
          <a:noFill/>
        </p:spPr>
      </p:pic>
      <p:pic>
        <p:nvPicPr>
          <p:cNvPr id="18435" name="Picture 3" descr="C:\Documents and Settings\Наталья\Рабочий стол\флаг франции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357298"/>
            <a:ext cx="3214710" cy="2008330"/>
          </a:xfrm>
          <a:prstGeom prst="rect">
            <a:avLst/>
          </a:prstGeom>
          <a:noFill/>
        </p:spPr>
      </p:pic>
      <p:pic>
        <p:nvPicPr>
          <p:cNvPr id="18436" name="Picture 4" descr="C:\Documents and Settings\Наталья\Рабочий стол\флаг америки.web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000504"/>
            <a:ext cx="3143250" cy="2092325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899592" y="3571875"/>
            <a:ext cx="16199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Англия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614322" y="6150441"/>
            <a:ext cx="19153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Америка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372200" y="3500438"/>
            <a:ext cx="19383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Франция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Наталья\Рабочий стол\флаг франции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428992" y="5286388"/>
            <a:ext cx="232627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Франция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Наталья\Рабочий стол\флаг китая.we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60648"/>
            <a:ext cx="3506490" cy="2311096"/>
          </a:xfrm>
          <a:prstGeom prst="rect">
            <a:avLst/>
          </a:prstGeom>
          <a:noFill/>
        </p:spPr>
      </p:pic>
      <p:pic>
        <p:nvPicPr>
          <p:cNvPr id="1027" name="Picture 3" descr="C:\Documents and Settings\Наталья\Рабочий стол\флаг кореи.web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60648"/>
            <a:ext cx="3506490" cy="2311096"/>
          </a:xfrm>
          <a:prstGeom prst="rect">
            <a:avLst/>
          </a:prstGeom>
          <a:noFill/>
        </p:spPr>
      </p:pic>
      <p:pic>
        <p:nvPicPr>
          <p:cNvPr id="1028" name="Picture 4" descr="C:\Documents and Settings\Наталья\Рабочий стол\флаг казахстана.web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8348" y="3429000"/>
            <a:ext cx="3851186" cy="237626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2714620"/>
            <a:ext cx="13989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Китай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72264" y="2714620"/>
            <a:ext cx="13478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Корея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3357554" y="5857892"/>
            <a:ext cx="21618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Казахстан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 bright="-1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Наталья\Рабочий стол\флаг китая.web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Наталья\Рабочий стол\открытка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57166"/>
            <a:ext cx="2428892" cy="2928958"/>
          </a:xfrm>
          <a:prstGeom prst="rect">
            <a:avLst/>
          </a:prstGeom>
          <a:noFill/>
        </p:spPr>
      </p:pic>
      <p:pic>
        <p:nvPicPr>
          <p:cNvPr id="22531" name="Picture 3" descr="C:\Documents and Settings\Наталья\Рабочий стол\платок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57166"/>
            <a:ext cx="2428892" cy="2857520"/>
          </a:xfrm>
          <a:prstGeom prst="rect">
            <a:avLst/>
          </a:prstGeom>
          <a:noFill/>
        </p:spPr>
      </p:pic>
      <p:pic>
        <p:nvPicPr>
          <p:cNvPr id="22533" name="Picture 5" descr="C:\Documents and Settings\Наталья\Рабочий стол\пирожки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3429000"/>
            <a:ext cx="2500330" cy="257176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14348" y="3357562"/>
            <a:ext cx="21108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Открытка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86578" y="3357562"/>
            <a:ext cx="15933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Платок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00430" y="6072206"/>
            <a:ext cx="20054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Пирожки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Наталья\Рабочий стол\пирожки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Наталья\Рабочий стол\блины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3286148" cy="2428892"/>
          </a:xfrm>
          <a:prstGeom prst="rect">
            <a:avLst/>
          </a:prstGeom>
          <a:noFill/>
        </p:spPr>
      </p:pic>
      <p:pic>
        <p:nvPicPr>
          <p:cNvPr id="24579" name="Picture 3" descr="C:\Documents and Settings\Наталья\Рабочий стол\пирог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57166"/>
            <a:ext cx="3286148" cy="2428892"/>
          </a:xfrm>
          <a:prstGeom prst="rect">
            <a:avLst/>
          </a:prstGeom>
          <a:noFill/>
        </p:spPr>
      </p:pic>
      <p:pic>
        <p:nvPicPr>
          <p:cNvPr id="24580" name="Picture 4" descr="C:\Documents and Settings\Наталья\Рабочий стол\бутерброд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3571876"/>
            <a:ext cx="3286148" cy="235745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2857496"/>
            <a:ext cx="14786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Блины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572264" y="2928934"/>
            <a:ext cx="16626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Пироги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6000768"/>
            <a:ext cx="25371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Бутерброды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Наталья\Рабочий стол\бутерброд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10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Хлеб – </a:t>
            </a:r>
          </a:p>
          <a:p>
            <a:pPr algn="ctr">
              <a:buNone/>
            </a:pPr>
            <a:r>
              <a:rPr lang="ru-RU" sz="10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всему голова!</a:t>
            </a:r>
            <a:endParaRPr lang="ru-RU" sz="10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68346"/>
          </a:xfrm>
        </p:spPr>
        <p:txBody>
          <a:bodyPr/>
          <a:lstStyle/>
          <a:p>
            <a:r>
              <a:rPr lang="ru-RU" i="1" dirty="0" smtClean="0"/>
              <a:t> </a:t>
            </a: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«Зоркое око»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980728"/>
            <a:ext cx="8749636" cy="5616624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Наступило холодное серое утро.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О, бед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ный ёжик! Он попал под дождь, и его игол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ки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ви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сели, грустно опустившись вниз. Мимо весел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о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мар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шировали кузнечики. Добрая ры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ба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нан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ялась вы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суши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ть ежа. Она вытерла его полотенцем и положила ему в кар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ман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го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рсть орехов, чтобы ему было чем подкрепиться.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68346"/>
          </a:xfrm>
        </p:spPr>
        <p:txBody>
          <a:bodyPr/>
          <a:lstStyle/>
          <a:p>
            <a:r>
              <a:rPr lang="ru-RU" i="1" dirty="0" smtClean="0"/>
              <a:t> </a:t>
            </a:r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«Зоркое око»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142844" y="980728"/>
            <a:ext cx="8749636" cy="5616624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Наступило холодное серое утро.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О, бед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ный ёжик! Он попал под дождь, и его игол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ки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ви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сели, грустно опустившись вниз. Мимо весел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о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мар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шировали кузнечики. Добрая ры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ба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нан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ялась вы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суши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ть ежа. Она вытерла его полотенцем и положила ему в кар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ман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го</a:t>
            </a:r>
            <a:r>
              <a:rPr lang="ru-RU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рсть орехов, чтобы ему было чем подкрепиться.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Monotype Corsiva" pitchFamily="66" charset="0"/>
              </a:rPr>
              <a:t>«Зоркое око»</a:t>
            </a:r>
            <a:endParaRPr lang="ru-RU" sz="48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Содержимое 5"/>
          <p:cNvSpPr>
            <a:spLocks noGrp="1"/>
          </p:cNvSpPr>
          <p:nvPr>
            <p:ph sz="half" idx="1"/>
          </p:nvPr>
        </p:nvSpPr>
        <p:spPr>
          <a:xfrm>
            <a:off x="-108520" y="1052736"/>
            <a:ext cx="9165458" cy="5472608"/>
          </a:xfrm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Однажды нас пригласили в гости на праздник. Но тут выяснилось, что до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ма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сло</a:t>
            </a:r>
            <a:r>
              <a:rPr lang="ru-RU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мался очаг.    И хотя у нас был всего один тёплый но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сок</a:t>
            </a:r>
            <a:r>
              <a:rPr lang="ru-RU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мы вышли во двор. На моро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зе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фир</a:t>
            </a:r>
            <a:r>
              <a:rPr lang="ru-RU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менное блюдо показалось вкуснее. А начавшийся от костра по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жар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кое</a:t>
            </a:r>
            <a:r>
              <a:rPr lang="ru-RU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- как был потушен. По телевизору показывали концерт   Зыкиной. А 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я Зык</a:t>
            </a:r>
            <a:r>
              <a:rPr lang="ru-RU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ину люблю, поэтому всех позвал в дом. Потом мы кину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ли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ru-RU" sz="3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мон</a:t>
            </a:r>
            <a:r>
              <a:rPr lang="ru-RU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етки в фонтан на счастье, чтобы снова сюда вернуться.</a:t>
            </a:r>
          </a:p>
          <a:p>
            <a:endParaRPr lang="ru-RU" sz="22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30867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71546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effectLst/>
                <a:latin typeface="Monotype Corsiva" pitchFamily="66" charset="0"/>
              </a:rPr>
              <a:t>«Семерка плюс»</a:t>
            </a:r>
            <a:endParaRPr lang="ru-RU" sz="4800" dirty="0"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71612"/>
            <a:ext cx="4038600" cy="455455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Команда </a:t>
            </a:r>
            <a:r>
              <a:rPr lang="en-US" dirty="0" smtClean="0">
                <a:solidFill>
                  <a:schemeClr val="bg1"/>
                </a:solidFill>
              </a:rPr>
              <a:t>I</a:t>
            </a:r>
          </a:p>
          <a:p>
            <a:pPr algn="ctr">
              <a:buNone/>
            </a:pPr>
            <a:endParaRPr lang="ru-RU" sz="53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5300" dirty="0" smtClean="0">
                <a:solidFill>
                  <a:schemeClr val="bg1"/>
                </a:solidFill>
              </a:rPr>
              <a:t>Приготовить плов</a:t>
            </a:r>
            <a:endParaRPr lang="ru-RU" sz="5300" dirty="0">
              <a:solidFill>
                <a:schemeClr val="bg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Команда</a:t>
            </a:r>
            <a:r>
              <a:rPr lang="en-US" dirty="0" smtClean="0">
                <a:solidFill>
                  <a:schemeClr val="bg1"/>
                </a:solidFill>
              </a:rPr>
              <a:t>II</a:t>
            </a:r>
            <a:endParaRPr lang="ru-RU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ru-RU" sz="53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5300" dirty="0" smtClean="0">
                <a:solidFill>
                  <a:schemeClr val="bg1"/>
                </a:solidFill>
              </a:rPr>
              <a:t>Испечь торт</a:t>
            </a:r>
            <a:endParaRPr lang="ru-RU" sz="5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Наталья\Рабочий стол\мясо\мясо.jpe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357430"/>
            <a:ext cx="2786050" cy="2071702"/>
          </a:xfrm>
          <a:prstGeom prst="rect">
            <a:avLst/>
          </a:prstGeom>
          <a:noFill/>
        </p:spPr>
      </p:pic>
      <p:pic>
        <p:nvPicPr>
          <p:cNvPr id="3075" name="Picture 3" descr="C:\Documents and Settings\Наталья\Рабочий стол\лук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0"/>
            <a:ext cx="2571768" cy="2143116"/>
          </a:xfrm>
          <a:prstGeom prst="rect">
            <a:avLst/>
          </a:prstGeom>
          <a:noFill/>
        </p:spPr>
      </p:pic>
      <p:pic>
        <p:nvPicPr>
          <p:cNvPr id="3076" name="Picture 4" descr="C:\Documents and Settings\Наталья\Рабочий стол\морковь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0"/>
            <a:ext cx="2786050" cy="2156972"/>
          </a:xfrm>
          <a:prstGeom prst="rect">
            <a:avLst/>
          </a:prstGeom>
          <a:noFill/>
        </p:spPr>
      </p:pic>
      <p:pic>
        <p:nvPicPr>
          <p:cNvPr id="3077" name="Picture 5" descr="C:\Documents and Settings\Наталья\Рабочий стол\масло.web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572008"/>
            <a:ext cx="2786050" cy="2071702"/>
          </a:xfrm>
          <a:prstGeom prst="rect">
            <a:avLst/>
          </a:prstGeom>
          <a:noFill/>
        </p:spPr>
      </p:pic>
      <p:pic>
        <p:nvPicPr>
          <p:cNvPr id="3078" name="Picture 6" descr="C:\Documents and Settings\Наталья\Рабочий стол\рис.web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2357430"/>
            <a:ext cx="2571768" cy="2071702"/>
          </a:xfrm>
          <a:prstGeom prst="rect">
            <a:avLst/>
          </a:prstGeom>
          <a:noFill/>
        </p:spPr>
      </p:pic>
      <p:pic>
        <p:nvPicPr>
          <p:cNvPr id="3079" name="Picture 7" descr="C:\Documents and Settings\Наталья\Рабочий стол\соль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0"/>
            <a:ext cx="2500330" cy="2143116"/>
          </a:xfrm>
          <a:prstGeom prst="rect">
            <a:avLst/>
          </a:prstGeom>
          <a:noFill/>
        </p:spPr>
      </p:pic>
      <p:pic>
        <p:nvPicPr>
          <p:cNvPr id="3080" name="Picture 8" descr="C:\Documents and Settings\Наталья\Рабочий стол\вода.web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00430" y="2357430"/>
            <a:ext cx="2500330" cy="207170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Наталья\Рабочий стол\сахар.we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71802" cy="2071678"/>
          </a:xfrm>
          <a:prstGeom prst="rect">
            <a:avLst/>
          </a:prstGeom>
          <a:noFill/>
        </p:spPr>
      </p:pic>
      <p:pic>
        <p:nvPicPr>
          <p:cNvPr id="4100" name="Picture 4" descr="C:\Documents and Settings\Наталья\Рабочий стол\мука.web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0850" y="2357430"/>
            <a:ext cx="2343150" cy="1952625"/>
          </a:xfrm>
          <a:prstGeom prst="rect">
            <a:avLst/>
          </a:prstGeom>
          <a:noFill/>
        </p:spPr>
      </p:pic>
      <p:pic>
        <p:nvPicPr>
          <p:cNvPr id="4102" name="Picture 6" descr="C:\Documents and Settings\Наталья\Рабочий стол\яйца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2214554"/>
            <a:ext cx="3071834" cy="2000264"/>
          </a:xfrm>
          <a:prstGeom prst="rect">
            <a:avLst/>
          </a:prstGeom>
          <a:noFill/>
        </p:spPr>
      </p:pic>
      <p:pic>
        <p:nvPicPr>
          <p:cNvPr id="4103" name="Picture 7" descr="C:\Documents and Settings\Наталья\Рабочий стол\сливочное.web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0"/>
            <a:ext cx="3071834" cy="2000240"/>
          </a:xfrm>
          <a:prstGeom prst="rect">
            <a:avLst/>
          </a:prstGeom>
          <a:noFill/>
        </p:spPr>
      </p:pic>
      <p:pic>
        <p:nvPicPr>
          <p:cNvPr id="4104" name="Picture 8" descr="C:\Documents and Settings\Наталья\Рабочий стол\молоко1.web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1"/>
            <a:ext cx="2428860" cy="2143116"/>
          </a:xfrm>
          <a:prstGeom prst="rect">
            <a:avLst/>
          </a:prstGeom>
          <a:noFill/>
        </p:spPr>
      </p:pic>
      <p:pic>
        <p:nvPicPr>
          <p:cNvPr id="4105" name="Picture 9" descr="C:\Documents and Settings\Наталья\Рабочий стол\ваниль.webp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214555"/>
            <a:ext cx="3071802" cy="2071702"/>
          </a:xfrm>
          <a:prstGeom prst="rect">
            <a:avLst/>
          </a:prstGeom>
          <a:noFill/>
        </p:spPr>
      </p:pic>
      <p:pic>
        <p:nvPicPr>
          <p:cNvPr id="4106" name="Picture 10" descr="C:\Documents and Settings\Наталья\Рабочий стол\сода.web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44" y="4286256"/>
            <a:ext cx="2071702" cy="257174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Наталья\Рабочий стол\Картинки\сунду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02967"/>
            <a:ext cx="7200800" cy="554124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 rot="-1080000">
            <a:off x="623480" y="789557"/>
            <a:ext cx="151216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dirty="0" smtClean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840000">
            <a:off x="7334122" y="143600"/>
            <a:ext cx="151216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dirty="0" smtClean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3848" y="764704"/>
            <a:ext cx="1512168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900" dirty="0" smtClean="0">
                <a:solidFill>
                  <a:srgbClr val="FF0000"/>
                </a:solidFill>
              </a:rPr>
              <a:t>?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Наталья\Рабочий стол\Картинки\сундук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4608513" cy="4608513"/>
          </a:xfrm>
          <a:prstGeom prst="rect">
            <a:avLst/>
          </a:prstGeom>
          <a:noFill/>
        </p:spPr>
      </p:pic>
      <p:pic>
        <p:nvPicPr>
          <p:cNvPr id="2051" name="Picture 3" descr="C:\Documents and Settings\Наталья\Рабочий стол\Картинки\загруженное (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348880"/>
            <a:ext cx="2016224" cy="201622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518 0.02427 C -0.38438 -0.00648 -0.2592 -0.17503 -0.18073 -0.15977 C -0.10226 -0.14451 -0.00104 0.05826 0.04618 0.115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-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Наталья\Рабочий стол\Картинки\сунду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5" y="548680"/>
            <a:ext cx="7111613" cy="547260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03848" y="764704"/>
            <a:ext cx="1512168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900" dirty="0" smtClean="0">
                <a:solidFill>
                  <a:srgbClr val="FF0000"/>
                </a:solidFill>
              </a:rPr>
              <a:t>?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-1080000">
            <a:off x="623480" y="789557"/>
            <a:ext cx="151216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dirty="0" smtClean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840000">
            <a:off x="7334122" y="143600"/>
            <a:ext cx="151216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600" dirty="0" smtClean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Наталья\Рабочий стол\Картинки\сунду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4608513" cy="4608513"/>
          </a:xfrm>
          <a:prstGeom prst="rect">
            <a:avLst/>
          </a:prstGeom>
          <a:noFill/>
        </p:spPr>
      </p:pic>
      <p:pic>
        <p:nvPicPr>
          <p:cNvPr id="3" name="Picture 7" descr="C:\Documents and Settings\Наталья\Рабочий стол\соль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996952"/>
            <a:ext cx="2304256" cy="197505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431 -0.13642 C -0.38906 -0.23862 -0.30365 -0.34058 -0.2276 -0.3207 C -0.15139 -0.30081 -0.05278 -0.06729 -0.01788 -0.01665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" y="-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Наталья\Рабочий стол\блиц-опрос\шоколад.jpe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Наталья\Рабочий стол\Картинки\загруженное (1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2" y="0"/>
            <a:ext cx="68133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Наталья\Рабочий стол\блиц-опрос\помидор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Наталья\Рабочий стол\блиц-опрос\хлеб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Наталья\Рабочий стол\блиц-опрос\пироги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Наталья\Рабочий стол\блиц-опрос\язык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3789040"/>
            <a:ext cx="8229600" cy="1143000"/>
          </a:xfrm>
        </p:spPr>
        <p:txBody>
          <a:bodyPr>
            <a:noAutofit/>
          </a:bodyPr>
          <a:lstStyle/>
          <a:p>
            <a:r>
              <a:rPr lang="ru-RU" sz="9600" i="1" dirty="0" smtClean="0">
                <a:solidFill>
                  <a:schemeClr val="bg1"/>
                </a:solidFill>
              </a:rPr>
              <a:t>Калории</a:t>
            </a:r>
            <a:endParaRPr lang="ru-RU" sz="96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Наталья\Рабочий стол\блиц-опрос\мед.we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Наталья\Рабочий стол\блиц-опрос\урюк.we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Наталья\Рабочий стол\нау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Наталья\Рабочий стол\блиц-опрос\чай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Наталья\Рабочий стол\блиц-опрос\витамины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Наталья\Рабочий стол\блиц-опрос\картофель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Наталья\Рабочий стол\блиц-опрос\макароны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Наталья\Рабочий стол\блиц-опрос\кровь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229600" cy="1143000"/>
          </a:xfrm>
        </p:spPr>
        <p:txBody>
          <a:bodyPr>
            <a:noAutofit/>
          </a:bodyPr>
          <a:lstStyle/>
          <a:p>
            <a:r>
              <a:rPr lang="ru-RU" sz="10000" i="1" dirty="0" smtClean="0"/>
              <a:t>Аппетит</a:t>
            </a:r>
            <a:endParaRPr lang="ru-RU" sz="10000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Наталья\Рабочий стол\блиц-опрос\нос.we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Наталья\Рабочий стол\блиц-опрос\лаврушка.web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Наталья\Рабочий стол\блиц-опрос\изюм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Наталья\Рабочий стол\блиц-опрос\кумыс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Наталья\Рабочий стол\Картинки\каземи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4498195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220072" y="274638"/>
            <a:ext cx="3744416" cy="1143000"/>
          </a:xfrm>
        </p:spPr>
        <p:txBody>
          <a:bodyPr/>
          <a:lstStyle/>
          <a:p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Каземиж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Функ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0" y="1600200"/>
            <a:ext cx="4572000" cy="29089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Ввел термин авитаминоз;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Разработал методы предупреждения и лечения авитаминоза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027" name="Picture 3" descr="C:\Documents and Settings\Наталья\Рабочий стол\Картинки\аепшоь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365104"/>
            <a:ext cx="3024336" cy="1987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959</TotalTime>
  <Words>316</Words>
  <Application>Microsoft Office PowerPoint</Application>
  <PresentationFormat>Экран (4:3)</PresentationFormat>
  <Paragraphs>56</Paragraphs>
  <Slides>43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Апекс</vt:lpstr>
      <vt:lpstr> Как питаешься, так и улыбаешься </vt:lpstr>
      <vt:lpstr>Конкурсные задания</vt:lpstr>
      <vt:lpstr>«По странам и континентам»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 «Зоркое око»</vt:lpstr>
      <vt:lpstr> «Зоркое око»</vt:lpstr>
      <vt:lpstr>«Зоркое око»</vt:lpstr>
      <vt:lpstr>«Семерка плюс»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Калории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Аппетит</vt:lpstr>
      <vt:lpstr>Слайд 38</vt:lpstr>
      <vt:lpstr>Слайд 39</vt:lpstr>
      <vt:lpstr>Слайд 40</vt:lpstr>
      <vt:lpstr>Слайд 41</vt:lpstr>
      <vt:lpstr>Слайд 42</vt:lpstr>
      <vt:lpstr>Каземиж Функ</vt:lpstr>
    </vt:vector>
  </TitlesOfParts>
  <Company>Ya Blondinko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Наталья</cp:lastModifiedBy>
  <cp:revision>98</cp:revision>
  <cp:lastPrinted>2012-06-14T06:25:17Z</cp:lastPrinted>
  <dcterms:created xsi:type="dcterms:W3CDTF">2012-06-04T10:09:06Z</dcterms:created>
  <dcterms:modified xsi:type="dcterms:W3CDTF">2013-04-02T04:27:26Z</dcterms:modified>
</cp:coreProperties>
</file>